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5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6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47" r:id="rId1"/>
    <p:sldMasterId id="2147483762" r:id="rId2"/>
    <p:sldMasterId id="2147483780" r:id="rId3"/>
    <p:sldMasterId id="2147483807" r:id="rId4"/>
    <p:sldMasterId id="2147483827" r:id="rId5"/>
    <p:sldMasterId id="2147483844" r:id="rId6"/>
    <p:sldMasterId id="2147483857" r:id="rId7"/>
  </p:sldMasterIdLst>
  <p:notesMasterIdLst>
    <p:notesMasterId r:id="rId32"/>
  </p:notesMasterIdLst>
  <p:sldIdLst>
    <p:sldId id="754" r:id="rId8"/>
    <p:sldId id="759" r:id="rId9"/>
    <p:sldId id="269" r:id="rId10"/>
    <p:sldId id="258" r:id="rId11"/>
    <p:sldId id="259" r:id="rId12"/>
    <p:sldId id="465" r:id="rId13"/>
    <p:sldId id="437" r:id="rId14"/>
    <p:sldId id="264" r:id="rId15"/>
    <p:sldId id="464" r:id="rId16"/>
    <p:sldId id="442" r:id="rId17"/>
    <p:sldId id="441" r:id="rId18"/>
    <p:sldId id="439" r:id="rId19"/>
    <p:sldId id="467" r:id="rId20"/>
    <p:sldId id="468" r:id="rId21"/>
    <p:sldId id="438" r:id="rId22"/>
    <p:sldId id="443" r:id="rId23"/>
    <p:sldId id="469" r:id="rId24"/>
    <p:sldId id="470" r:id="rId25"/>
    <p:sldId id="444" r:id="rId26"/>
    <p:sldId id="471" r:id="rId27"/>
    <p:sldId id="445" r:id="rId28"/>
    <p:sldId id="757" r:id="rId29"/>
    <p:sldId id="768" r:id="rId30"/>
    <p:sldId id="529" r:id="rId31"/>
  </p:sldIdLst>
  <p:sldSz cx="10972800" cy="6172200"/>
  <p:notesSz cx="7010400" cy="9296400"/>
  <p:embeddedFontLst>
    <p:embeddedFont>
      <p:font typeface="Microsoft YaHei" panose="020B0503020204020204" pitchFamily="34" charset="-122"/>
      <p:regular r:id="rId33"/>
      <p:bold r:id="rId34"/>
    </p:embeddedFont>
    <p:embeddedFont>
      <p:font typeface="Questrial" panose="02010600030101010101" charset="0"/>
      <p:regular r:id="rId35"/>
    </p:embeddedFont>
    <p:embeddedFont>
      <p:font typeface="MS PGothic" panose="020B0600070205080204" pitchFamily="34" charset="-128"/>
      <p:regular r:id="rId36"/>
    </p:embeddedFont>
    <p:embeddedFont>
      <p:font typeface="Trebuchet MS" panose="020B0603020202020204" pitchFamily="34" charset="0"/>
      <p:regular r:id="rId37"/>
      <p:bold r:id="rId38"/>
      <p:italic r:id="rId39"/>
      <p:boldItalic r:id="rId40"/>
    </p:embeddedFont>
    <p:embeddedFont>
      <p:font typeface="华文新魏" panose="02010800040101010101" pitchFamily="2" charset="-122"/>
      <p:regular r:id="rId41"/>
    </p:embeddedFont>
    <p:embeddedFont>
      <p:font typeface="MS PGothic" panose="020B0600070205080204" pitchFamily="34" charset="-128"/>
      <p:regular r:id="rId36"/>
    </p:embeddedFont>
    <p:embeddedFont>
      <p:font typeface="Century Gothic" panose="020B0502020202020204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9D61104-C80D-4105-8C6A-ECD327AB916F}">
  <a:tblStyle styleId="{39D61104-C80D-4105-8C6A-ECD327AB916F}" styleName="Table_0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6EBF5"/>
          </a:solidFill>
        </a:fill>
      </a:tcStyle>
    </a:wholeTbl>
    <a:band1H>
      <a:tcStyle>
        <a:tcBdr/>
        <a:fill>
          <a:solidFill>
            <a:srgbClr val="CAD4EA"/>
          </a:solidFill>
        </a:fill>
      </a:tcStyle>
    </a:band1H>
    <a:band1V>
      <a:tcStyle>
        <a:tcBdr/>
        <a:fill>
          <a:solidFill>
            <a:srgbClr val="CAD4EA"/>
          </a:solidFill>
        </a:fill>
      </a:tcStyle>
    </a:band1V>
    <a:la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1183" autoAdjust="0"/>
  </p:normalViewPr>
  <p:slideViewPr>
    <p:cSldViewPr snapToGrid="0">
      <p:cViewPr varScale="1">
        <p:scale>
          <a:sx n="58" d="100"/>
          <a:sy n="58" d="100"/>
        </p:scale>
        <p:origin x="67" y="79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font" Target="fonts/font7.fntdata"/><Relationship Id="rId21" Type="http://schemas.openxmlformats.org/officeDocument/2006/relationships/slide" Target="slides/slide14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font" Target="fonts/font4.fntdata"/><Relationship Id="rId49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font" Target="fonts/font1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heme" Target="theme/theme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presProps" Target="presProps.xml"/><Relationship Id="rId20" Type="http://schemas.openxmlformats.org/officeDocument/2006/relationships/slide" Target="slides/slide13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theme" Target="../theme/theme8.xml"/><Relationship Id="rId4" Type="http://schemas.openxmlformats.org/officeDocument/2006/relationships/image" Target="../media/image39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30563" y="8831578"/>
            <a:ext cx="3037839" cy="4648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2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39" cy="464818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" name="Shape 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6400" y="134205"/>
            <a:ext cx="1366528" cy="5070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Shape 8"/>
          <p:cNvGrpSpPr/>
          <p:nvPr/>
        </p:nvGrpSpPr>
        <p:grpSpPr>
          <a:xfrm>
            <a:off x="5591136" y="190608"/>
            <a:ext cx="1044424" cy="351480"/>
            <a:chOff x="2604423" y="247812"/>
            <a:chExt cx="1379963" cy="464399"/>
          </a:xfrm>
        </p:grpSpPr>
        <p:pic>
          <p:nvPicPr>
            <p:cNvPr id="9" name="Shape 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04423" y="456585"/>
              <a:ext cx="1379963" cy="255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Shape 1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83155" y="247812"/>
              <a:ext cx="782595" cy="21612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2D639A-AF38-4D9A-897E-57859A70BDE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ＭＳ Ｐゴシック" pitchFamily="-16" charset="-128"/>
                <a:cs typeface="Arial"/>
                <a:sym typeface="Arial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ＭＳ Ｐゴシック" pitchFamily="-16" charset="-128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3657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Noto Sans CJK SC Regular" panose="020B0500000000000000" pitchFamily="34" charset="-128"/>
                <a:ea typeface="Noto Sans CJK SC Regular" panose="020B0500000000000000" pitchFamily="34" charset="-128"/>
              </a:rPr>
              <a:t>We can then use those first two words to predict the third, those three to predict the fourth,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100" b="0" i="0" u="none" strike="noStrike" cap="none" smtClean="0">
                <a:solidFill>
                  <a:schemeClr val="dk1"/>
                </a:solidFill>
                <a:latin typeface="Noto Sans CJK SC Regular" panose="020B0500000000000000" pitchFamily="34" charset="-128"/>
                <a:ea typeface="Noto Sans CJK SC Regular" panose="020B0500000000000000" pitchFamily="34" charset="-128"/>
                <a:cs typeface="Trebuchet MS"/>
                <a:sym typeface="Trebuchet MS"/>
              </a:rPr>
              <a:t>11</a:t>
            </a:fld>
            <a:endParaRPr lang="en-US" sz="1100" b="0" i="0" u="none" strike="noStrike" cap="none">
              <a:solidFill>
                <a:schemeClr val="dk1"/>
              </a:solidFill>
              <a:latin typeface="Noto Sans CJK SC Regular" panose="020B0500000000000000" pitchFamily="34" charset="-128"/>
              <a:ea typeface="Noto Sans CJK SC Regular" panose="020B0500000000000000" pitchFamily="34" charset="-128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5842191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Noto Sans CJK SC Regular" panose="020B0500000000000000" pitchFamily="34" charset="-128"/>
                <a:ea typeface="Noto Sans CJK SC Regular" panose="020B0500000000000000" pitchFamily="34" charset="-128"/>
              </a:rPr>
              <a:t>Recurrent networks hold memory, allowing us to generate sentences, paragraphs, and maybe one day novels. They can also generate code, music, and other time-series predictions.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100" b="0" i="0" u="none" strike="noStrike" cap="none" smtClean="0">
                <a:solidFill>
                  <a:schemeClr val="dk1"/>
                </a:solidFill>
                <a:latin typeface="Noto Sans CJK SC Regular" panose="020B0500000000000000" pitchFamily="34" charset="-128"/>
                <a:ea typeface="Noto Sans CJK SC Regular" panose="020B0500000000000000" pitchFamily="34" charset="-128"/>
                <a:cs typeface="Trebuchet MS"/>
                <a:sym typeface="Trebuchet MS"/>
              </a:rPr>
              <a:t>12</a:t>
            </a:fld>
            <a:endParaRPr lang="en-US" sz="1100" b="0" i="0" u="none" strike="noStrike" cap="none">
              <a:solidFill>
                <a:schemeClr val="dk1"/>
              </a:solidFill>
              <a:latin typeface="Noto Sans CJK SC Regular" panose="020B0500000000000000" pitchFamily="34" charset="-128"/>
              <a:ea typeface="Noto Sans CJK SC Regular" panose="020B0500000000000000" pitchFamily="34" charset="-128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873153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Noto Sans CJK SC Regular" panose="020B0500000000000000" pitchFamily="34" charset="-128"/>
              <a:ea typeface="Noto Sans CJK SC Regular" panose="020B0500000000000000" pitchFamily="34" charset="-128"/>
              <a:cs typeface="Trebuchet MS"/>
              <a:sym typeface="Trebuchet MS"/>
            </a:endParaRPr>
          </a:p>
        </p:txBody>
      </p:sp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667305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Noto Sans CJK SC Regular" panose="020B0500000000000000" pitchFamily="34" charset="-128"/>
              <a:ea typeface="Noto Sans CJK SC Regular" panose="020B0500000000000000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100" b="0" i="0" u="none" strike="noStrike" cap="none" smtClean="0">
                <a:solidFill>
                  <a:schemeClr val="dk1"/>
                </a:solidFill>
                <a:latin typeface="Noto Sans CJK SC Regular" panose="020B0500000000000000" pitchFamily="34" charset="-128"/>
                <a:ea typeface="Noto Sans CJK SC Regular" panose="020B0500000000000000" pitchFamily="34" charset="-128"/>
                <a:cs typeface="Trebuchet MS"/>
                <a:sym typeface="Trebuchet MS"/>
              </a:rPr>
              <a:t>14</a:t>
            </a:fld>
            <a:endParaRPr lang="en-US" sz="1100" b="0" i="0" u="none" strike="noStrike" cap="none">
              <a:solidFill>
                <a:schemeClr val="dk1"/>
              </a:solidFill>
              <a:latin typeface="Noto Sans CJK SC Regular" panose="020B0500000000000000" pitchFamily="34" charset="-128"/>
              <a:ea typeface="Noto Sans CJK SC Regular" panose="020B0500000000000000" pitchFamily="34" charset="-128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127702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Noto Sans CJK SC Regular" panose="020B0500000000000000" pitchFamily="34" charset="-128"/>
              <a:ea typeface="Noto Sans CJK SC Regular" panose="020B0500000000000000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100" b="0" i="0" u="none" strike="noStrike" cap="none" smtClean="0">
                <a:solidFill>
                  <a:schemeClr val="dk1"/>
                </a:solidFill>
                <a:latin typeface="Noto Sans CJK SC Regular" panose="020B0500000000000000" pitchFamily="34" charset="-128"/>
                <a:ea typeface="Noto Sans CJK SC Regular" panose="020B0500000000000000" pitchFamily="34" charset="-128"/>
                <a:cs typeface="Trebuchet MS"/>
                <a:sym typeface="Trebuchet MS"/>
              </a:rPr>
              <a:t>15</a:t>
            </a:fld>
            <a:endParaRPr lang="en-US" sz="1100" b="0" i="0" u="none" strike="noStrike" cap="none">
              <a:solidFill>
                <a:schemeClr val="dk1"/>
              </a:solidFill>
              <a:latin typeface="Noto Sans CJK SC Regular" panose="020B0500000000000000" pitchFamily="34" charset="-128"/>
              <a:ea typeface="Noto Sans CJK SC Regular" panose="020B0500000000000000" pitchFamily="34" charset="-128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812177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Noto Sans CJK SC Regular" panose="020B0500000000000000" pitchFamily="34" charset="-128"/>
              <a:ea typeface="Noto Sans CJK SC Regular" panose="020B0500000000000000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100" b="0" i="0" u="none" strike="noStrike" cap="none" smtClean="0">
                <a:solidFill>
                  <a:schemeClr val="dk1"/>
                </a:solidFill>
                <a:latin typeface="Noto Sans CJK SC Regular" panose="020B0500000000000000" pitchFamily="34" charset="-128"/>
                <a:ea typeface="Noto Sans CJK SC Regular" panose="020B0500000000000000" pitchFamily="34" charset="-128"/>
                <a:cs typeface="Trebuchet MS"/>
                <a:sym typeface="Trebuchet MS"/>
              </a:rPr>
              <a:t>16</a:t>
            </a:fld>
            <a:endParaRPr lang="en-US" sz="1100" b="0" i="0" u="none" strike="noStrike" cap="none">
              <a:solidFill>
                <a:schemeClr val="dk1"/>
              </a:solidFill>
              <a:latin typeface="Noto Sans CJK SC Regular" panose="020B0500000000000000" pitchFamily="34" charset="-128"/>
              <a:ea typeface="Noto Sans CJK SC Regular" panose="020B0500000000000000" pitchFamily="34" charset="-128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6405057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Noto Sans CJK SC Regular" panose="020B0500000000000000" pitchFamily="34" charset="-128"/>
              <a:ea typeface="Noto Sans CJK SC Regular" panose="020B0500000000000000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100" b="0" i="0" u="none" strike="noStrike" cap="none" smtClean="0">
                <a:solidFill>
                  <a:schemeClr val="dk1"/>
                </a:solidFill>
                <a:latin typeface="Noto Sans CJK SC Regular" panose="020B0500000000000000" pitchFamily="34" charset="-128"/>
                <a:ea typeface="Noto Sans CJK SC Regular" panose="020B0500000000000000" pitchFamily="34" charset="-128"/>
                <a:cs typeface="Trebuchet MS"/>
                <a:sym typeface="Trebuchet MS"/>
              </a:rPr>
              <a:t>17</a:t>
            </a:fld>
            <a:endParaRPr lang="en-US" sz="1100" b="0" i="0" u="none" strike="noStrike" cap="none">
              <a:solidFill>
                <a:schemeClr val="dk1"/>
              </a:solidFill>
              <a:latin typeface="Noto Sans CJK SC Regular" panose="020B0500000000000000" pitchFamily="34" charset="-128"/>
              <a:ea typeface="Noto Sans CJK SC Regular" panose="020B0500000000000000" pitchFamily="34" charset="-128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414430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Noto Sans CJK SC Regular" panose="020B0500000000000000" pitchFamily="34" charset="-128"/>
              <a:ea typeface="Noto Sans CJK SC Regular" panose="020B0500000000000000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100" b="0" i="0" u="none" strike="noStrike" cap="none" smtClean="0">
                <a:solidFill>
                  <a:schemeClr val="dk1"/>
                </a:solidFill>
                <a:latin typeface="Noto Sans CJK SC Regular" panose="020B0500000000000000" pitchFamily="34" charset="-128"/>
                <a:ea typeface="Noto Sans CJK SC Regular" panose="020B0500000000000000" pitchFamily="34" charset="-128"/>
                <a:cs typeface="Trebuchet MS"/>
                <a:sym typeface="Trebuchet MS"/>
              </a:rPr>
              <a:t>18</a:t>
            </a:fld>
            <a:endParaRPr lang="en-US" sz="1100" b="0" i="0" u="none" strike="noStrike" cap="none">
              <a:solidFill>
                <a:schemeClr val="dk1"/>
              </a:solidFill>
              <a:latin typeface="Noto Sans CJK SC Regular" panose="020B0500000000000000" pitchFamily="34" charset="-128"/>
              <a:ea typeface="Noto Sans CJK SC Regular" panose="020B0500000000000000" pitchFamily="34" charset="-128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577367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Noto Sans CJK SC Regular" panose="020B0500000000000000" pitchFamily="34" charset="-128"/>
              <a:ea typeface="Noto Sans CJK SC Regular" panose="020B0500000000000000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100" b="0" i="0" u="none" strike="noStrike" cap="none" smtClean="0">
                <a:solidFill>
                  <a:schemeClr val="dk1"/>
                </a:solidFill>
                <a:latin typeface="Noto Sans CJK SC Regular" panose="020B0500000000000000" pitchFamily="34" charset="-128"/>
                <a:ea typeface="Noto Sans CJK SC Regular" panose="020B0500000000000000" pitchFamily="34" charset="-128"/>
                <a:cs typeface="Trebuchet MS"/>
                <a:sym typeface="Trebuchet MS"/>
              </a:rPr>
              <a:t>19</a:t>
            </a:fld>
            <a:endParaRPr lang="en-US" sz="1100" b="0" i="0" u="none" strike="noStrike" cap="none">
              <a:solidFill>
                <a:schemeClr val="dk1"/>
              </a:solidFill>
              <a:latin typeface="Noto Sans CJK SC Regular" panose="020B0500000000000000" pitchFamily="34" charset="-128"/>
              <a:ea typeface="Noto Sans CJK SC Regular" panose="020B0500000000000000" pitchFamily="34" charset="-128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2191026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Noto Sans CJK SC Regular" panose="020B0500000000000000" pitchFamily="34" charset="-128"/>
              <a:ea typeface="Noto Sans CJK SC Regular" panose="020B0500000000000000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100" b="0" i="0" u="none" strike="noStrike" cap="none" smtClean="0">
                <a:solidFill>
                  <a:schemeClr val="dk1"/>
                </a:solidFill>
                <a:latin typeface="Noto Sans CJK SC Regular" panose="020B0500000000000000" pitchFamily="34" charset="-128"/>
                <a:ea typeface="Noto Sans CJK SC Regular" panose="020B0500000000000000" pitchFamily="34" charset="-128"/>
                <a:cs typeface="Trebuchet MS"/>
                <a:sym typeface="Trebuchet MS"/>
              </a:rPr>
              <a:t>20</a:t>
            </a:fld>
            <a:endParaRPr lang="en-US" sz="1100" b="0" i="0" u="none" strike="noStrike" cap="none">
              <a:solidFill>
                <a:schemeClr val="dk1"/>
              </a:solidFill>
              <a:latin typeface="Noto Sans CJK SC Regular" panose="020B0500000000000000" pitchFamily="34" charset="-128"/>
              <a:ea typeface="Noto Sans CJK SC Regular" panose="020B0500000000000000" pitchFamily="34" charset="-128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047698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Shape 8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>
              <a:buNone/>
            </a:pPr>
            <a:r>
              <a:rPr lang="zh-CN" alt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右上角</a:t>
            </a:r>
            <a:r>
              <a:rPr lang="en-US" altLang="zh-CN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QR code</a:t>
            </a:r>
            <a:r>
              <a:rPr lang="zh-CN" alt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，关注</a:t>
            </a:r>
            <a:r>
              <a:rPr lang="en-US" altLang="zh-CN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nvidia</a:t>
            </a:r>
            <a:r>
              <a:rPr lang="en-US" altLang="zh-CN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开发者社区微信号，右下角</a:t>
            </a:r>
            <a:r>
              <a:rPr lang="en-US" altLang="zh-CN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DLI</a:t>
            </a:r>
            <a:r>
              <a:rPr lang="zh-CN" alt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培训栏目，可以看到所有课程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829" name="Shape 8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362558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Noto Sans CJK SC Regular" panose="020B0500000000000000" pitchFamily="34" charset="-128"/>
              <a:ea typeface="Noto Sans CJK SC Regular" panose="020B0500000000000000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100" b="0" i="0" u="none" strike="noStrike" cap="none" smtClean="0">
                <a:solidFill>
                  <a:schemeClr val="dk1"/>
                </a:solidFill>
                <a:latin typeface="Noto Sans CJK SC Regular" panose="020B0500000000000000" pitchFamily="34" charset="-128"/>
                <a:ea typeface="Noto Sans CJK SC Regular" panose="020B0500000000000000" pitchFamily="34" charset="-128"/>
                <a:cs typeface="Trebuchet MS"/>
                <a:sym typeface="Trebuchet MS"/>
              </a:rPr>
              <a:t>21</a:t>
            </a:fld>
            <a:endParaRPr lang="en-US" sz="1100" b="0" i="0" u="none" strike="noStrike" cap="none">
              <a:solidFill>
                <a:schemeClr val="dk1"/>
              </a:solidFill>
              <a:latin typeface="Noto Sans CJK SC Regular" panose="020B0500000000000000" pitchFamily="34" charset="-128"/>
              <a:ea typeface="Noto Sans CJK SC Regular" panose="020B0500000000000000" pitchFamily="34" charset="-128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9879695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0" name="Shape 6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76715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04" name="Shape 1304"/>
          <p:cNvSpPr txBox="1">
            <a:spLocks noGrp="1"/>
          </p:cNvSpPr>
          <p:nvPr>
            <p:ph type="body" idx="1"/>
          </p:nvPr>
        </p:nvSpPr>
        <p:spPr>
          <a:xfrm>
            <a:off x="685799" y="4343398"/>
            <a:ext cx="5486399" cy="4114799"/>
          </a:xfrm>
          <a:prstGeom prst="rect">
            <a:avLst/>
          </a:prstGeom>
          <a:noFill/>
          <a:ln>
            <a:noFill/>
          </a:ln>
        </p:spPr>
        <p:txBody>
          <a:bodyPr lIns="91325" tIns="45650" rIns="91325" bIns="456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lang="zh-CN" altLang="en-US" sz="1100" b="0" i="0" u="none" strike="noStrike" cap="none" dirty="0">
              <a:solidFill>
                <a:schemeClr val="dk1"/>
              </a:solidFill>
              <a:latin typeface="Noto Sans CJK SC Regular" panose="020B0500000000000000" pitchFamily="34" charset="-128"/>
              <a:ea typeface="Noto Sans CJK SC Regular" panose="020B0500000000000000" pitchFamily="34" charset="-128"/>
              <a:cs typeface="Trebuchet MS"/>
              <a:sym typeface="Trebuchet MS"/>
            </a:endParaRPr>
          </a:p>
        </p:txBody>
      </p:sp>
      <p:sp>
        <p:nvSpPr>
          <p:cNvPr id="1305" name="Shape 1305"/>
          <p:cNvSpPr txBox="1">
            <a:spLocks noGrp="1"/>
          </p:cNvSpPr>
          <p:nvPr>
            <p:ph type="sldNum" idx="12"/>
          </p:nvPr>
        </p:nvSpPr>
        <p:spPr>
          <a:xfrm>
            <a:off x="3583535" y="8685213"/>
            <a:ext cx="2971799" cy="457199"/>
          </a:xfrm>
          <a:prstGeom prst="rect">
            <a:avLst/>
          </a:prstGeom>
          <a:noFill/>
          <a:ln>
            <a:noFill/>
          </a:ln>
        </p:spPr>
        <p:txBody>
          <a:bodyPr lIns="91325" tIns="45650" rIns="91325" bIns="4565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SC Regular" panose="020B0500000000000000" pitchFamily="34" charset="-128"/>
                <a:ea typeface="Noto Sans CJK SC Regular" panose="020B0500000000000000" pitchFamily="34" charset="-128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Trebuchet MS"/>
                <a:buNone/>
                <a:tabLst/>
                <a:defRPr/>
              </a:pPr>
              <a:t>24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CJK SC Regular" panose="020B0500000000000000" pitchFamily="34" charset="-128"/>
              <a:ea typeface="Noto Sans CJK SC Regular" panose="020B0500000000000000" pitchFamily="34" charset="-128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32992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7" name="Shape 567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endParaRPr lang="zh-CN" altLang="en-US" sz="1100" b="0" i="0" u="none" strike="noStrike" cap="none" dirty="0">
              <a:solidFill>
                <a:schemeClr val="dk1"/>
              </a:solidFill>
              <a:latin typeface="Noto Sans CJK SC Regular" panose="020B0500000000000000" pitchFamily="34" charset="-128"/>
              <a:ea typeface="Noto Sans CJK SC Regular" panose="020B0500000000000000" pitchFamily="34" charset="-128"/>
              <a:cs typeface="Trebuchet MS"/>
              <a:sym typeface="Trebuchet MS"/>
            </a:endParaRPr>
          </a:p>
        </p:txBody>
      </p:sp>
      <p:sp>
        <p:nvSpPr>
          <p:cNvPr id="568" name="Shape 568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39" cy="464818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Noto Sans CJK SC Regular" panose="020B0500000000000000" pitchFamily="34" charset="-128"/>
                <a:ea typeface="Noto Sans CJK SC Regular" panose="020B0500000000000000" pitchFamily="34" charset="-128"/>
                <a:cs typeface="Arial"/>
                <a:sym typeface="Arial"/>
              </a:rPr>
              <a:t>4</a:t>
            </a:fld>
            <a:endParaRPr lang="en-US" sz="1400" b="0" i="0" u="none" strike="noStrike" cap="none">
              <a:solidFill>
                <a:srgbClr val="000000"/>
              </a:solidFill>
              <a:latin typeface="Noto Sans CJK SC Regular" panose="020B0500000000000000" pitchFamily="34" charset="-128"/>
              <a:ea typeface="Noto Sans CJK SC Regular" panose="020B0500000000000000" pitchFamily="34" charset="-128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4439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endParaRPr lang="zh-CN" altLang="en-US" sz="1100" b="0" i="0" u="none" strike="noStrike" cap="none" dirty="0">
              <a:solidFill>
                <a:schemeClr val="dk1"/>
              </a:solidFill>
              <a:latin typeface="Noto Sans CJK SC Regular" panose="020B0500000000000000" pitchFamily="34" charset="-128"/>
              <a:ea typeface="Noto Sans CJK SC Regular" panose="020B0500000000000000" pitchFamily="34" charset="-128"/>
              <a:cs typeface="Trebuchet MS"/>
              <a:sym typeface="Trebuchet MS"/>
            </a:endParaRPr>
          </a:p>
        </p:txBody>
      </p:sp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247733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Noto Sans CJK SC Regular" panose="020B0500000000000000" pitchFamily="34" charset="-128"/>
              <a:ea typeface="Noto Sans CJK SC Regular" panose="020B0500000000000000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100" b="0" i="0" u="none" strike="noStrike" cap="none" smtClean="0">
                <a:solidFill>
                  <a:schemeClr val="dk1"/>
                </a:solidFill>
                <a:latin typeface="Noto Sans CJK SC Regular" panose="020B0500000000000000" pitchFamily="34" charset="-128"/>
                <a:ea typeface="Noto Sans CJK SC Regular" panose="020B0500000000000000" pitchFamily="34" charset="-128"/>
                <a:cs typeface="Trebuchet MS"/>
                <a:sym typeface="Trebuchet MS"/>
              </a:rPr>
              <a:t>6</a:t>
            </a:fld>
            <a:endParaRPr lang="en-US" sz="1100" b="0" i="0" u="none" strike="noStrike" cap="none">
              <a:solidFill>
                <a:schemeClr val="dk1"/>
              </a:solidFill>
              <a:latin typeface="Noto Sans CJK SC Regular" panose="020B0500000000000000" pitchFamily="34" charset="-128"/>
              <a:ea typeface="Noto Sans CJK SC Regular" panose="020B0500000000000000" pitchFamily="34" charset="-128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217856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latin typeface="Noto Sans CJK SC Regular" panose="020B0500000000000000" pitchFamily="34" charset="-128"/>
                <a:ea typeface="Noto Sans CJK SC Regular" panose="020B0500000000000000" pitchFamily="34" charset="-128"/>
              </a:rPr>
              <a:t>While image classification models take a matrix (or tensor) of pixel values and output a vector of probabilities that the predominant object belongs to each class, that doesn’t explain how we use deep learning outside of images. </a:t>
            </a:r>
          </a:p>
          <a:p>
            <a:endParaRPr lang="zh-CN" altLang="en-US">
              <a:latin typeface="Noto Sans CJK SC Regular" panose="020B0500000000000000" pitchFamily="34" charset="-128"/>
              <a:ea typeface="Noto Sans CJK SC Regular" panose="020B0500000000000000" pitchFamily="34" charset="-128"/>
            </a:endParaRPr>
          </a:p>
          <a:p>
            <a:r>
              <a:rPr lang="en-US" altLang="zh-CN">
                <a:latin typeface="Noto Sans CJK SC Regular" panose="020B0500000000000000" pitchFamily="34" charset="-128"/>
                <a:ea typeface="Noto Sans CJK SC Regular" panose="020B0500000000000000" pitchFamily="34" charset="-128"/>
              </a:rPr>
              <a:t>In this lab, we’ll explore how networks work with text! </a:t>
            </a:r>
            <a:endParaRPr lang="zh-CN" altLang="en-US" dirty="0">
              <a:latin typeface="Noto Sans CJK SC Regular" panose="020B0500000000000000" pitchFamily="34" charset="-128"/>
              <a:ea typeface="Noto Sans CJK SC Regular" panose="020B0500000000000000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100" b="0" i="0" u="none" strike="noStrike" cap="none" smtClean="0">
                <a:solidFill>
                  <a:schemeClr val="dk1"/>
                </a:solidFill>
                <a:latin typeface="Noto Sans CJK SC Regular" panose="020B0500000000000000" pitchFamily="34" charset="-128"/>
                <a:ea typeface="Noto Sans CJK SC Regular" panose="020B0500000000000000" pitchFamily="34" charset="-128"/>
                <a:cs typeface="Trebuchet MS"/>
                <a:sym typeface="Trebuchet MS"/>
              </a:rPr>
              <a:t>7</a:t>
            </a:fld>
            <a:endParaRPr lang="en-US" sz="1100" b="0" i="0" u="none" strike="noStrike" cap="none">
              <a:solidFill>
                <a:schemeClr val="dk1"/>
              </a:solidFill>
              <a:latin typeface="Noto Sans CJK SC Regular" panose="020B0500000000000000" pitchFamily="34" charset="-128"/>
              <a:ea typeface="Noto Sans CJK SC Regular" panose="020B0500000000000000" pitchFamily="34" charset="-128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8401727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endParaRPr lang="zh-CN" altLang="en-US" sz="1100" b="0" i="0" u="none" strike="noStrike" cap="none" dirty="0">
              <a:solidFill>
                <a:schemeClr val="dk1"/>
              </a:solidFill>
              <a:latin typeface="Noto Sans CJK SC Regular" panose="020B0500000000000000" pitchFamily="34" charset="-128"/>
              <a:ea typeface="Noto Sans CJK SC Regular" panose="020B0500000000000000" pitchFamily="34" charset="-128"/>
              <a:cs typeface="Trebuchet MS"/>
              <a:sym typeface="Trebuchet MS"/>
            </a:endParaRPr>
          </a:p>
        </p:txBody>
      </p:sp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138777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latin typeface="Noto Sans CJK SC Regular" panose="020B0500000000000000" pitchFamily="34" charset="-128"/>
                <a:ea typeface="Noto Sans CJK SC Regular" panose="020B0500000000000000" pitchFamily="34" charset="-128"/>
              </a:rPr>
              <a:t>Here, we’ll take words, turn them into a vector, and our network will work to predict the next vector, which we can then translate back to natural language. </a:t>
            </a:r>
            <a:endParaRPr lang="en-US" altLang="zh-CN" dirty="0">
              <a:latin typeface="Noto Sans CJK SC Regular" panose="020B0500000000000000" pitchFamily="34" charset="-128"/>
              <a:ea typeface="Noto Sans CJK SC Regular" panose="020B0500000000000000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100" b="0" i="0" u="none" strike="noStrike" cap="none" smtClean="0">
                <a:solidFill>
                  <a:schemeClr val="dk1"/>
                </a:solidFill>
                <a:latin typeface="Noto Sans CJK SC Regular" panose="020B0500000000000000" pitchFamily="34" charset="-128"/>
                <a:ea typeface="Noto Sans CJK SC Regular" panose="020B0500000000000000" pitchFamily="34" charset="-128"/>
                <a:cs typeface="Trebuchet MS"/>
                <a:sym typeface="Trebuchet MS"/>
              </a:rPr>
              <a:t>9</a:t>
            </a:fld>
            <a:endParaRPr lang="en-US" sz="1100" b="0" i="0" u="none" strike="noStrike" cap="none">
              <a:solidFill>
                <a:schemeClr val="dk1"/>
              </a:solidFill>
              <a:latin typeface="Noto Sans CJK SC Regular" panose="020B0500000000000000" pitchFamily="34" charset="-128"/>
              <a:ea typeface="Noto Sans CJK SC Regular" panose="020B0500000000000000" pitchFamily="34" charset="-128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929551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latin typeface="Noto Sans CJK SC Regular" panose="020B0500000000000000" pitchFamily="34" charset="-128"/>
                <a:ea typeface="Noto Sans CJK SC Regular" panose="020B0500000000000000" pitchFamily="34" charset="-128"/>
              </a:rPr>
              <a:t>We can build vectors from each word in our dictionary, and pass them through a Recurrent Neural Network.</a:t>
            </a:r>
            <a:endParaRPr lang="en-US" altLang="zh-CN" dirty="0">
              <a:latin typeface="Noto Sans CJK SC Regular" panose="020B0500000000000000" pitchFamily="34" charset="-128"/>
              <a:ea typeface="Noto Sans CJK SC Regular" panose="020B0500000000000000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100" b="0" i="0" u="none" strike="noStrike" cap="none" smtClean="0">
                <a:solidFill>
                  <a:schemeClr val="dk1"/>
                </a:solidFill>
                <a:latin typeface="Noto Sans CJK SC Regular" panose="020B0500000000000000" pitchFamily="34" charset="-128"/>
                <a:ea typeface="Noto Sans CJK SC Regular" panose="020B0500000000000000" pitchFamily="34" charset="-128"/>
                <a:cs typeface="Trebuchet MS"/>
                <a:sym typeface="Trebuchet MS"/>
              </a:rPr>
              <a:t>10</a:t>
            </a:fld>
            <a:endParaRPr lang="en-US" sz="1100" b="0" i="0" u="none" strike="noStrike" cap="none">
              <a:solidFill>
                <a:schemeClr val="dk1"/>
              </a:solidFill>
              <a:latin typeface="Noto Sans CJK SC Regular" panose="020B0500000000000000" pitchFamily="34" charset="-128"/>
              <a:ea typeface="Noto Sans CJK SC Regular" panose="020B0500000000000000" pitchFamily="34" charset="-128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339385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1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6.sv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0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bg1">
                  <a:alpha val="58000"/>
                </a:schemeClr>
              </a:gs>
              <a:gs pos="58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20850" y="1787097"/>
            <a:ext cx="8700706" cy="34163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1800" b="0"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>
            <p:ph type="title" hasCustomPrompt="1"/>
          </p:nvPr>
        </p:nvSpPr>
        <p:spPr>
          <a:xfrm>
            <a:off x="481662" y="839287"/>
            <a:ext cx="8739340" cy="982855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600" b="1" cap="all" baseline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59" y="2527242"/>
            <a:ext cx="1626671" cy="350850"/>
          </a:xfrm>
          <a:prstGeom prst="rect">
            <a:avLst/>
          </a:prstGeom>
        </p:spPr>
      </p:pic>
      <p:pic>
        <p:nvPicPr>
          <p:cNvPr id="7" name="Picture 2" descr="C:\Users\pwhitgrove\AppData\Local\Microsoft\Windows\Temporary Internet Files\Content.Outlook\1MN9SHNZ\PPT_Background_02_v006 (2).png"/>
          <p:cNvPicPr>
            <a:picLocks noChangeAspect="1" noChangeArrowheads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auto">
          <a:xfrm>
            <a:off x="0" y="0"/>
            <a:ext cx="109728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20850" y="1248256"/>
            <a:ext cx="9409363" cy="34163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1800" b="0">
                <a:solidFill>
                  <a:schemeClr val="tx2"/>
                </a:solidFill>
                <a:latin typeface="Trebuchet M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itle 304"/>
          <p:cNvSpPr>
            <a:spLocks noGrp="1"/>
          </p:cNvSpPr>
          <p:nvPr>
            <p:ph type="title" hasCustomPrompt="1"/>
          </p:nvPr>
        </p:nvSpPr>
        <p:spPr>
          <a:xfrm>
            <a:off x="481661" y="300446"/>
            <a:ext cx="9409361" cy="98285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600" b="0" cap="none" baseline="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89" y="1913011"/>
            <a:ext cx="1804467" cy="33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7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21744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4"/>
            <a:ext cx="9976104" cy="535531"/>
          </a:xfrm>
        </p:spPr>
        <p:txBody>
          <a:bodyPr anchor="ctr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76955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8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1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pwhitgrove\AppData\Local\Microsoft\Windows\Temporary Internet Files\Content.Outlook\1MN9SHNZ\PPT_Background_02_v006 (2).pn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auto">
          <a:xfrm>
            <a:off x="0" y="0"/>
            <a:ext cx="109728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20850" y="1248256"/>
            <a:ext cx="9409363" cy="34163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1800" b="0">
                <a:solidFill>
                  <a:schemeClr val="tx2"/>
                </a:solidFill>
                <a:latin typeface="Trebuchet M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481661" y="300446"/>
            <a:ext cx="9409361" cy="98285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600" b="0" cap="none" baseline="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89" y="1913011"/>
            <a:ext cx="1804467" cy="33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49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74040" y="534030"/>
            <a:ext cx="10224720" cy="68724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74040" y="1382970"/>
            <a:ext cx="10224720" cy="4099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0166948" y="5595859"/>
            <a:ext cx="658440" cy="47232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756406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3" b="-229"/>
          <a:stretch/>
        </p:blipFill>
        <p:spPr>
          <a:xfrm>
            <a:off x="0" y="0"/>
            <a:ext cx="10972800" cy="594250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 flipV="1">
            <a:off x="0" y="0"/>
            <a:ext cx="10972800" cy="61722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490973" y="4612301"/>
            <a:ext cx="6057133" cy="36933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0">
                <a:solidFill>
                  <a:schemeClr val="bg2">
                    <a:lumMod val="50000"/>
                  </a:schemeClr>
                </a:solidFill>
                <a:latin typeface="Trebuchet M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490973" y="3434608"/>
            <a:ext cx="6057133" cy="982855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 cap="all" baseline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83337" y="4490990"/>
            <a:ext cx="5456769" cy="0"/>
          </a:xfrm>
          <a:prstGeom prst="line">
            <a:avLst/>
          </a:prstGeom>
          <a:ln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337" y="483260"/>
            <a:ext cx="2284591" cy="80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45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3" b="-229"/>
          <a:stretch/>
        </p:blipFill>
        <p:spPr>
          <a:xfrm>
            <a:off x="0" y="0"/>
            <a:ext cx="10972800" cy="594250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 flipV="1">
            <a:off x="0" y="0"/>
            <a:ext cx="10972800" cy="61722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337" y="3902417"/>
            <a:ext cx="3232858" cy="113274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81641" y="5310989"/>
            <a:ext cx="2512291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000" dirty="0">
                <a:solidFill>
                  <a:schemeClr val="tx2"/>
                </a:solidFill>
                <a:latin typeface="Trebuchet MS" panose="020B0603020202020204" pitchFamily="34" charset="0"/>
              </a:rPr>
              <a:t>www.nvidia.com/dli</a:t>
            </a:r>
          </a:p>
        </p:txBody>
      </p:sp>
    </p:spTree>
    <p:extLst>
      <p:ext uri="{BB962C8B-B14F-4D97-AF65-F5344CB8AC3E}">
        <p14:creationId xmlns:p14="http://schemas.microsoft.com/office/powerpoint/2010/main" val="248570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342900" indent="-342900">
              <a:buClr>
                <a:schemeClr val="bg2"/>
              </a:buClr>
              <a:buSzPct val="100000"/>
              <a:buFont typeface="Trebuchet MS" panose="020B0603020202020204" pitchFamily="34" charset="0"/>
              <a:buChar char="—"/>
              <a:defRPr sz="2000">
                <a:solidFill>
                  <a:schemeClr val="bg1"/>
                </a:solidFill>
              </a:defRPr>
            </a:lvl1pPr>
            <a:lvl2pPr marL="857250" indent="-285750">
              <a:buClr>
                <a:schemeClr val="bg2"/>
              </a:buClr>
              <a:buSzPct val="100000"/>
              <a:buFont typeface="Trebuchet MS" panose="020B0603020202020204" pitchFamily="34" charset="0"/>
              <a:buChar char="—"/>
              <a:defRPr sz="1800">
                <a:solidFill>
                  <a:schemeClr val="bg1"/>
                </a:solidFill>
              </a:defRPr>
            </a:lvl2pPr>
            <a:lvl3pPr marL="1374775" indent="-285750">
              <a:buClr>
                <a:schemeClr val="bg2"/>
              </a:buClr>
              <a:buSzPct val="100000"/>
              <a:buFont typeface="Trebuchet MS" panose="020B0603020202020204" pitchFamily="34" charset="0"/>
              <a:buChar char="—"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436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049729" y="5781717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r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i="0" kern="0" dirty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427968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227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6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495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14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07" indent="-228597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04" indent="-2285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4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49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14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1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06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065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33526"/>
            <a:ext cx="5922117" cy="61863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5905833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5922117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89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740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19" t="22933" r="58849" b="-4267"/>
          <a:stretch/>
        </p:blipFill>
        <p:spPr>
          <a:xfrm flipV="1">
            <a:off x="0" y="0"/>
            <a:ext cx="10972800" cy="61722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40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2790635"/>
            <a:ext cx="9976104" cy="590931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4345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54352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348" y="2111661"/>
            <a:ext cx="4945063" cy="3693521"/>
          </a:xfrm>
        </p:spPr>
        <p:txBody>
          <a:bodyPr/>
          <a:lstStyle>
            <a:lvl1pPr marL="231775" indent="-231775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275" indent="-231775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713" indent="-166688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8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29390" y="2111661"/>
            <a:ext cx="4945062" cy="3693521"/>
          </a:xfrm>
        </p:spPr>
        <p:txBody>
          <a:bodyPr/>
          <a:lstStyle>
            <a:lvl1pPr marL="231775" indent="-231775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275" indent="-231775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713" indent="-166688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8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0568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74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497" y="5352631"/>
            <a:ext cx="7865806" cy="369332"/>
          </a:xfrm>
        </p:spPr>
        <p:txBody>
          <a:bodyPr anchor="b"/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3271" y="5142126"/>
            <a:ext cx="7546258" cy="10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98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6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</p:spPr>
        <p:txBody>
          <a:bodyPr anchor="ctr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823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19" t="22933" r="58849" b="-4267"/>
          <a:stretch/>
        </p:blipFill>
        <p:spPr>
          <a:xfrm flipV="1">
            <a:off x="0" y="0"/>
            <a:ext cx="10972800" cy="61722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40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4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076" t="22534" r="63759" b="-9037"/>
          <a:stretch/>
        </p:blipFill>
        <p:spPr>
          <a:xfrm flipH="1">
            <a:off x="0" y="0"/>
            <a:ext cx="10972800" cy="61722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 flipH="1" flipV="1">
            <a:off x="0" y="0"/>
            <a:ext cx="10972800" cy="6172200"/>
          </a:xfrm>
          <a:prstGeom prst="rect">
            <a:avLst/>
          </a:prstGeom>
          <a:gradFill>
            <a:gsLst>
              <a:gs pos="40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 flipH="1" flipV="1"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79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5702400" y="-38420"/>
            <a:ext cx="5328030" cy="6223332"/>
            <a:chOff x="5702400" y="-38420"/>
            <a:chExt cx="5328030" cy="6223332"/>
          </a:xfrm>
        </p:grpSpPr>
        <p:grpSp>
          <p:nvGrpSpPr>
            <p:cNvPr id="26" name="Group 25"/>
            <p:cNvGrpSpPr/>
            <p:nvPr userDrawn="1"/>
          </p:nvGrpSpPr>
          <p:grpSpPr>
            <a:xfrm>
              <a:off x="5702400" y="-38420"/>
              <a:ext cx="5292000" cy="6223332"/>
              <a:chOff x="5702400" y="-38420"/>
              <a:chExt cx="5292000" cy="6223332"/>
            </a:xfrm>
          </p:grpSpPr>
          <p:sp>
            <p:nvSpPr>
              <p:cNvPr id="28" name="Freeform 27"/>
              <p:cNvSpPr/>
              <p:nvPr/>
            </p:nvSpPr>
            <p:spPr>
              <a:xfrm>
                <a:off x="5702400" y="-7201"/>
                <a:ext cx="5292000" cy="6192113"/>
              </a:xfrm>
              <a:custGeom>
                <a:avLst/>
                <a:gdLst>
                  <a:gd name="connsiteX0" fmla="*/ 0 w 5292000"/>
                  <a:gd name="connsiteY0" fmla="*/ 0 h 6206400"/>
                  <a:gd name="connsiteX1" fmla="*/ 5292000 w 5292000"/>
                  <a:gd name="connsiteY1" fmla="*/ 0 h 6206400"/>
                  <a:gd name="connsiteX2" fmla="*/ 5292000 w 5292000"/>
                  <a:gd name="connsiteY2" fmla="*/ 6206400 h 6206400"/>
                  <a:gd name="connsiteX3" fmla="*/ 3146400 w 5292000"/>
                  <a:gd name="connsiteY3" fmla="*/ 6206400 h 6206400"/>
                  <a:gd name="connsiteX4" fmla="*/ 4485600 w 5292000"/>
                  <a:gd name="connsiteY4" fmla="*/ 1202400 h 6206400"/>
                  <a:gd name="connsiteX5" fmla="*/ 0 w 5292000"/>
                  <a:gd name="connsiteY5" fmla="*/ 0 h 6206400"/>
                  <a:gd name="connsiteX0" fmla="*/ 0 w 5292000"/>
                  <a:gd name="connsiteY0" fmla="*/ 0 h 6206400"/>
                  <a:gd name="connsiteX1" fmla="*/ 5292000 w 5292000"/>
                  <a:gd name="connsiteY1" fmla="*/ 0 h 6206400"/>
                  <a:gd name="connsiteX2" fmla="*/ 5292000 w 5292000"/>
                  <a:gd name="connsiteY2" fmla="*/ 6206400 h 6206400"/>
                  <a:gd name="connsiteX3" fmla="*/ 3146400 w 5292000"/>
                  <a:gd name="connsiteY3" fmla="*/ 6192112 h 6206400"/>
                  <a:gd name="connsiteX4" fmla="*/ 4485600 w 5292000"/>
                  <a:gd name="connsiteY4" fmla="*/ 1202400 h 6206400"/>
                  <a:gd name="connsiteX5" fmla="*/ 0 w 5292000"/>
                  <a:gd name="connsiteY5" fmla="*/ 0 h 6206400"/>
                  <a:gd name="connsiteX0" fmla="*/ 0 w 5292000"/>
                  <a:gd name="connsiteY0" fmla="*/ 0 h 6192113"/>
                  <a:gd name="connsiteX1" fmla="*/ 5292000 w 5292000"/>
                  <a:gd name="connsiteY1" fmla="*/ 0 h 6192113"/>
                  <a:gd name="connsiteX2" fmla="*/ 5292000 w 5292000"/>
                  <a:gd name="connsiteY2" fmla="*/ 6192113 h 6192113"/>
                  <a:gd name="connsiteX3" fmla="*/ 3146400 w 5292000"/>
                  <a:gd name="connsiteY3" fmla="*/ 6192112 h 6192113"/>
                  <a:gd name="connsiteX4" fmla="*/ 4485600 w 5292000"/>
                  <a:gd name="connsiteY4" fmla="*/ 1202400 h 6192113"/>
                  <a:gd name="connsiteX5" fmla="*/ 0 w 5292000"/>
                  <a:gd name="connsiteY5" fmla="*/ 0 h 6192113"/>
                  <a:gd name="connsiteX0" fmla="*/ 0 w 5292000"/>
                  <a:gd name="connsiteY0" fmla="*/ 0 h 6192113"/>
                  <a:gd name="connsiteX1" fmla="*/ 5292000 w 5292000"/>
                  <a:gd name="connsiteY1" fmla="*/ 0 h 6192113"/>
                  <a:gd name="connsiteX2" fmla="*/ 5292000 w 5292000"/>
                  <a:gd name="connsiteY2" fmla="*/ 6192113 h 6192113"/>
                  <a:gd name="connsiteX3" fmla="*/ 3146400 w 5292000"/>
                  <a:gd name="connsiteY3" fmla="*/ 6192112 h 6192113"/>
                  <a:gd name="connsiteX4" fmla="*/ 4477000 w 5292000"/>
                  <a:gd name="connsiteY4" fmla="*/ 1205267 h 6192113"/>
                  <a:gd name="connsiteX5" fmla="*/ 0 w 5292000"/>
                  <a:gd name="connsiteY5" fmla="*/ 0 h 6192113"/>
                  <a:gd name="connsiteX0" fmla="*/ 0 w 5292000"/>
                  <a:gd name="connsiteY0" fmla="*/ 0 h 6192113"/>
                  <a:gd name="connsiteX1" fmla="*/ 5292000 w 5292000"/>
                  <a:gd name="connsiteY1" fmla="*/ 0 h 6192113"/>
                  <a:gd name="connsiteX2" fmla="*/ 5292000 w 5292000"/>
                  <a:gd name="connsiteY2" fmla="*/ 6192113 h 6192113"/>
                  <a:gd name="connsiteX3" fmla="*/ 4280256 w 5292000"/>
                  <a:gd name="connsiteY3" fmla="*/ 6182968 h 6192113"/>
                  <a:gd name="connsiteX4" fmla="*/ 4477000 w 5292000"/>
                  <a:gd name="connsiteY4" fmla="*/ 1205267 h 6192113"/>
                  <a:gd name="connsiteX5" fmla="*/ 0 w 5292000"/>
                  <a:gd name="connsiteY5" fmla="*/ 0 h 6192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92000" h="6192113">
                    <a:moveTo>
                      <a:pt x="0" y="0"/>
                    </a:moveTo>
                    <a:lnTo>
                      <a:pt x="5292000" y="0"/>
                    </a:lnTo>
                    <a:lnTo>
                      <a:pt x="5292000" y="6192113"/>
                    </a:lnTo>
                    <a:lnTo>
                      <a:pt x="4280256" y="6182968"/>
                    </a:lnTo>
                    <a:lnTo>
                      <a:pt x="4477000" y="12052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Connector 28"/>
              <p:cNvCxnSpPr>
                <a:stCxn id="30" idx="1"/>
              </p:cNvCxnSpPr>
              <p:nvPr userDrawn="1"/>
            </p:nvCxnSpPr>
            <p:spPr>
              <a:xfrm>
                <a:off x="10179035" y="1199984"/>
                <a:ext cx="812506" cy="1353843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Freeform 29"/>
              <p:cNvSpPr/>
              <p:nvPr/>
            </p:nvSpPr>
            <p:spPr>
              <a:xfrm>
                <a:off x="10179035" y="1199984"/>
                <a:ext cx="814411" cy="3474818"/>
              </a:xfrm>
              <a:custGeom>
                <a:avLst/>
                <a:gdLst>
                  <a:gd name="connsiteX0" fmla="*/ 806187 w 806187"/>
                  <a:gd name="connsiteY0" fmla="*/ 1341841 h 3462816"/>
                  <a:gd name="connsiteX1" fmla="*/ 0 w 806187"/>
                  <a:gd name="connsiteY1" fmla="*/ 0 h 3462816"/>
                  <a:gd name="connsiteX2" fmla="*/ 806187 w 806187"/>
                  <a:gd name="connsiteY2" fmla="*/ 3462816 h 3462816"/>
                  <a:gd name="connsiteX3" fmla="*/ 806187 w 806187"/>
                  <a:gd name="connsiteY3" fmla="*/ 1331020 h 3462816"/>
                  <a:gd name="connsiteX0" fmla="*/ 806187 w 806187"/>
                  <a:gd name="connsiteY0" fmla="*/ 1361463 h 3482438"/>
                  <a:gd name="connsiteX1" fmla="*/ 0 w 806187"/>
                  <a:gd name="connsiteY1" fmla="*/ 0 h 3482438"/>
                  <a:gd name="connsiteX2" fmla="*/ 806187 w 806187"/>
                  <a:gd name="connsiteY2" fmla="*/ 3482438 h 3482438"/>
                  <a:gd name="connsiteX3" fmla="*/ 806187 w 806187"/>
                  <a:gd name="connsiteY3" fmla="*/ 1350642 h 3482438"/>
                  <a:gd name="connsiteX0" fmla="*/ 809976 w 809976"/>
                  <a:gd name="connsiteY0" fmla="*/ 1353843 h 3474818"/>
                  <a:gd name="connsiteX1" fmla="*/ 0 w 809976"/>
                  <a:gd name="connsiteY1" fmla="*/ 0 h 3474818"/>
                  <a:gd name="connsiteX2" fmla="*/ 809976 w 809976"/>
                  <a:gd name="connsiteY2" fmla="*/ 3474818 h 3474818"/>
                  <a:gd name="connsiteX3" fmla="*/ 809976 w 809976"/>
                  <a:gd name="connsiteY3" fmla="*/ 1343022 h 3474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976" h="3474818">
                    <a:moveTo>
                      <a:pt x="809976" y="1353843"/>
                    </a:moveTo>
                    <a:lnTo>
                      <a:pt x="0" y="0"/>
                    </a:lnTo>
                    <a:lnTo>
                      <a:pt x="809976" y="3474818"/>
                    </a:lnTo>
                    <a:lnTo>
                      <a:pt x="809976" y="1343022"/>
                    </a:lnTo>
                  </a:path>
                </a:pathLst>
              </a:custGeom>
              <a:solidFill>
                <a:srgbClr val="0048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Connector 30"/>
              <p:cNvCxnSpPr/>
              <p:nvPr userDrawn="1"/>
            </p:nvCxnSpPr>
            <p:spPr>
              <a:xfrm>
                <a:off x="10175782" y="1205267"/>
                <a:ext cx="815759" cy="346953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flipV="1">
                <a:off x="10171716" y="-38420"/>
                <a:ext cx="812141" cy="124417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Connector 26"/>
            <p:cNvCxnSpPr>
              <a:stCxn id="30" idx="1"/>
            </p:cNvCxnSpPr>
            <p:nvPr userDrawn="1"/>
          </p:nvCxnSpPr>
          <p:spPr>
            <a:xfrm>
              <a:off x="10179035" y="1199984"/>
              <a:ext cx="851395" cy="138569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618316" cy="6172200"/>
          </a:xfrm>
          <a:prstGeom prst="rect">
            <a:avLst/>
          </a:prstGeom>
        </p:spPr>
      </p:pic>
      <p:sp>
        <p:nvSpPr>
          <p:cNvPr id="34" name="Rectangle 33"/>
          <p:cNvSpPr/>
          <p:nvPr userDrawn="1"/>
        </p:nvSpPr>
        <p:spPr>
          <a:xfrm>
            <a:off x="0" y="0"/>
            <a:ext cx="2618316" cy="61722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0" y="3910315"/>
            <a:ext cx="2618316" cy="2261885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68000">
                <a:schemeClr val="tx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/>
          <p:cNvGrpSpPr/>
          <p:nvPr userDrawn="1"/>
        </p:nvGrpSpPr>
        <p:grpSpPr>
          <a:xfrm>
            <a:off x="661450" y="5631650"/>
            <a:ext cx="1044424" cy="351482"/>
            <a:chOff x="2604423" y="247812"/>
            <a:chExt cx="1379964" cy="464402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04423" y="456586"/>
              <a:ext cx="1379964" cy="255628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83155" y="247812"/>
              <a:ext cx="782595" cy="216129"/>
            </a:xfrm>
            <a:prstGeom prst="rect">
              <a:avLst/>
            </a:prstGeom>
          </p:spPr>
        </p:pic>
      </p:grpSp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230" y="857250"/>
            <a:ext cx="2065963" cy="766510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686105" y="3053077"/>
            <a:ext cx="8700706" cy="34163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646917" y="2088790"/>
            <a:ext cx="8739340" cy="982855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200" b="1" cap="all" baseline="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721038" y="1420467"/>
            <a:ext cx="2189409" cy="21005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800" b="0" dirty="0">
                <a:solidFill>
                  <a:schemeClr val="bg1"/>
                </a:solidFill>
              </a:rPr>
              <a:t>April 4-7, 2016 | Silicon Valley</a:t>
            </a:r>
          </a:p>
        </p:txBody>
      </p:sp>
    </p:spTree>
    <p:extLst>
      <p:ext uri="{BB962C8B-B14F-4D97-AF65-F5344CB8AC3E}">
        <p14:creationId xmlns:p14="http://schemas.microsoft.com/office/powerpoint/2010/main" val="48739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6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495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14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07" indent="-228597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04" indent="-2285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4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49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14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1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06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7049729" y="5781717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r" defTabSz="457196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i="0" kern="0" dirty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02222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5702400" y="-38420"/>
            <a:ext cx="5328030" cy="6223332"/>
            <a:chOff x="5702400" y="-38420"/>
            <a:chExt cx="5328030" cy="6223332"/>
          </a:xfrm>
        </p:grpSpPr>
        <p:grpSp>
          <p:nvGrpSpPr>
            <p:cNvPr id="26" name="Group 25"/>
            <p:cNvGrpSpPr/>
            <p:nvPr userDrawn="1"/>
          </p:nvGrpSpPr>
          <p:grpSpPr>
            <a:xfrm>
              <a:off x="5702400" y="-38420"/>
              <a:ext cx="5292000" cy="6223332"/>
              <a:chOff x="5702400" y="-38420"/>
              <a:chExt cx="5292000" cy="6223332"/>
            </a:xfrm>
          </p:grpSpPr>
          <p:sp>
            <p:nvSpPr>
              <p:cNvPr id="28" name="Freeform 27"/>
              <p:cNvSpPr/>
              <p:nvPr/>
            </p:nvSpPr>
            <p:spPr>
              <a:xfrm>
                <a:off x="5702400" y="-7201"/>
                <a:ext cx="5292000" cy="6192113"/>
              </a:xfrm>
              <a:custGeom>
                <a:avLst/>
                <a:gdLst>
                  <a:gd name="connsiteX0" fmla="*/ 0 w 5292000"/>
                  <a:gd name="connsiteY0" fmla="*/ 0 h 6206400"/>
                  <a:gd name="connsiteX1" fmla="*/ 5292000 w 5292000"/>
                  <a:gd name="connsiteY1" fmla="*/ 0 h 6206400"/>
                  <a:gd name="connsiteX2" fmla="*/ 5292000 w 5292000"/>
                  <a:gd name="connsiteY2" fmla="*/ 6206400 h 6206400"/>
                  <a:gd name="connsiteX3" fmla="*/ 3146400 w 5292000"/>
                  <a:gd name="connsiteY3" fmla="*/ 6206400 h 6206400"/>
                  <a:gd name="connsiteX4" fmla="*/ 4485600 w 5292000"/>
                  <a:gd name="connsiteY4" fmla="*/ 1202400 h 6206400"/>
                  <a:gd name="connsiteX5" fmla="*/ 0 w 5292000"/>
                  <a:gd name="connsiteY5" fmla="*/ 0 h 6206400"/>
                  <a:gd name="connsiteX0" fmla="*/ 0 w 5292000"/>
                  <a:gd name="connsiteY0" fmla="*/ 0 h 6206400"/>
                  <a:gd name="connsiteX1" fmla="*/ 5292000 w 5292000"/>
                  <a:gd name="connsiteY1" fmla="*/ 0 h 6206400"/>
                  <a:gd name="connsiteX2" fmla="*/ 5292000 w 5292000"/>
                  <a:gd name="connsiteY2" fmla="*/ 6206400 h 6206400"/>
                  <a:gd name="connsiteX3" fmla="*/ 3146400 w 5292000"/>
                  <a:gd name="connsiteY3" fmla="*/ 6192112 h 6206400"/>
                  <a:gd name="connsiteX4" fmla="*/ 4485600 w 5292000"/>
                  <a:gd name="connsiteY4" fmla="*/ 1202400 h 6206400"/>
                  <a:gd name="connsiteX5" fmla="*/ 0 w 5292000"/>
                  <a:gd name="connsiteY5" fmla="*/ 0 h 6206400"/>
                  <a:gd name="connsiteX0" fmla="*/ 0 w 5292000"/>
                  <a:gd name="connsiteY0" fmla="*/ 0 h 6192113"/>
                  <a:gd name="connsiteX1" fmla="*/ 5292000 w 5292000"/>
                  <a:gd name="connsiteY1" fmla="*/ 0 h 6192113"/>
                  <a:gd name="connsiteX2" fmla="*/ 5292000 w 5292000"/>
                  <a:gd name="connsiteY2" fmla="*/ 6192113 h 6192113"/>
                  <a:gd name="connsiteX3" fmla="*/ 3146400 w 5292000"/>
                  <a:gd name="connsiteY3" fmla="*/ 6192112 h 6192113"/>
                  <a:gd name="connsiteX4" fmla="*/ 4485600 w 5292000"/>
                  <a:gd name="connsiteY4" fmla="*/ 1202400 h 6192113"/>
                  <a:gd name="connsiteX5" fmla="*/ 0 w 5292000"/>
                  <a:gd name="connsiteY5" fmla="*/ 0 h 6192113"/>
                  <a:gd name="connsiteX0" fmla="*/ 0 w 5292000"/>
                  <a:gd name="connsiteY0" fmla="*/ 0 h 6192113"/>
                  <a:gd name="connsiteX1" fmla="*/ 5292000 w 5292000"/>
                  <a:gd name="connsiteY1" fmla="*/ 0 h 6192113"/>
                  <a:gd name="connsiteX2" fmla="*/ 5292000 w 5292000"/>
                  <a:gd name="connsiteY2" fmla="*/ 6192113 h 6192113"/>
                  <a:gd name="connsiteX3" fmla="*/ 3146400 w 5292000"/>
                  <a:gd name="connsiteY3" fmla="*/ 6192112 h 6192113"/>
                  <a:gd name="connsiteX4" fmla="*/ 4477000 w 5292000"/>
                  <a:gd name="connsiteY4" fmla="*/ 1205267 h 6192113"/>
                  <a:gd name="connsiteX5" fmla="*/ 0 w 5292000"/>
                  <a:gd name="connsiteY5" fmla="*/ 0 h 6192113"/>
                  <a:gd name="connsiteX0" fmla="*/ 0 w 5292000"/>
                  <a:gd name="connsiteY0" fmla="*/ 0 h 6192113"/>
                  <a:gd name="connsiteX1" fmla="*/ 5292000 w 5292000"/>
                  <a:gd name="connsiteY1" fmla="*/ 0 h 6192113"/>
                  <a:gd name="connsiteX2" fmla="*/ 5292000 w 5292000"/>
                  <a:gd name="connsiteY2" fmla="*/ 6192113 h 6192113"/>
                  <a:gd name="connsiteX3" fmla="*/ 4280256 w 5292000"/>
                  <a:gd name="connsiteY3" fmla="*/ 6182968 h 6192113"/>
                  <a:gd name="connsiteX4" fmla="*/ 4477000 w 5292000"/>
                  <a:gd name="connsiteY4" fmla="*/ 1205267 h 6192113"/>
                  <a:gd name="connsiteX5" fmla="*/ 0 w 5292000"/>
                  <a:gd name="connsiteY5" fmla="*/ 0 h 6192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92000" h="6192113">
                    <a:moveTo>
                      <a:pt x="0" y="0"/>
                    </a:moveTo>
                    <a:lnTo>
                      <a:pt x="5292000" y="0"/>
                    </a:lnTo>
                    <a:lnTo>
                      <a:pt x="5292000" y="6192113"/>
                    </a:lnTo>
                    <a:lnTo>
                      <a:pt x="4280256" y="6182968"/>
                    </a:lnTo>
                    <a:lnTo>
                      <a:pt x="4477000" y="12052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Connector 28"/>
              <p:cNvCxnSpPr>
                <a:stCxn id="30" idx="1"/>
              </p:cNvCxnSpPr>
              <p:nvPr userDrawn="1"/>
            </p:nvCxnSpPr>
            <p:spPr>
              <a:xfrm>
                <a:off x="10179035" y="1199984"/>
                <a:ext cx="812506" cy="1353843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Freeform 29"/>
              <p:cNvSpPr/>
              <p:nvPr/>
            </p:nvSpPr>
            <p:spPr>
              <a:xfrm>
                <a:off x="10179035" y="1199984"/>
                <a:ext cx="814411" cy="3474818"/>
              </a:xfrm>
              <a:custGeom>
                <a:avLst/>
                <a:gdLst>
                  <a:gd name="connsiteX0" fmla="*/ 806187 w 806187"/>
                  <a:gd name="connsiteY0" fmla="*/ 1341841 h 3462816"/>
                  <a:gd name="connsiteX1" fmla="*/ 0 w 806187"/>
                  <a:gd name="connsiteY1" fmla="*/ 0 h 3462816"/>
                  <a:gd name="connsiteX2" fmla="*/ 806187 w 806187"/>
                  <a:gd name="connsiteY2" fmla="*/ 3462816 h 3462816"/>
                  <a:gd name="connsiteX3" fmla="*/ 806187 w 806187"/>
                  <a:gd name="connsiteY3" fmla="*/ 1331020 h 3462816"/>
                  <a:gd name="connsiteX0" fmla="*/ 806187 w 806187"/>
                  <a:gd name="connsiteY0" fmla="*/ 1361463 h 3482438"/>
                  <a:gd name="connsiteX1" fmla="*/ 0 w 806187"/>
                  <a:gd name="connsiteY1" fmla="*/ 0 h 3482438"/>
                  <a:gd name="connsiteX2" fmla="*/ 806187 w 806187"/>
                  <a:gd name="connsiteY2" fmla="*/ 3482438 h 3482438"/>
                  <a:gd name="connsiteX3" fmla="*/ 806187 w 806187"/>
                  <a:gd name="connsiteY3" fmla="*/ 1350642 h 3482438"/>
                  <a:gd name="connsiteX0" fmla="*/ 809976 w 809976"/>
                  <a:gd name="connsiteY0" fmla="*/ 1353843 h 3474818"/>
                  <a:gd name="connsiteX1" fmla="*/ 0 w 809976"/>
                  <a:gd name="connsiteY1" fmla="*/ 0 h 3474818"/>
                  <a:gd name="connsiteX2" fmla="*/ 809976 w 809976"/>
                  <a:gd name="connsiteY2" fmla="*/ 3474818 h 3474818"/>
                  <a:gd name="connsiteX3" fmla="*/ 809976 w 809976"/>
                  <a:gd name="connsiteY3" fmla="*/ 1343022 h 3474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976" h="3474818">
                    <a:moveTo>
                      <a:pt x="809976" y="1353843"/>
                    </a:moveTo>
                    <a:lnTo>
                      <a:pt x="0" y="0"/>
                    </a:lnTo>
                    <a:lnTo>
                      <a:pt x="809976" y="3474818"/>
                    </a:lnTo>
                    <a:lnTo>
                      <a:pt x="809976" y="1343022"/>
                    </a:lnTo>
                  </a:path>
                </a:pathLst>
              </a:custGeom>
              <a:solidFill>
                <a:srgbClr val="0048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Connector 30"/>
              <p:cNvCxnSpPr/>
              <p:nvPr userDrawn="1"/>
            </p:nvCxnSpPr>
            <p:spPr>
              <a:xfrm>
                <a:off x="10175782" y="1205267"/>
                <a:ext cx="815759" cy="346953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flipV="1">
                <a:off x="10171716" y="-38420"/>
                <a:ext cx="812141" cy="124417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Connector 26"/>
            <p:cNvCxnSpPr>
              <a:stCxn id="30" idx="1"/>
            </p:cNvCxnSpPr>
            <p:nvPr userDrawn="1"/>
          </p:nvCxnSpPr>
          <p:spPr>
            <a:xfrm>
              <a:off x="10179035" y="1199984"/>
              <a:ext cx="851395" cy="138569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618316" cy="6172200"/>
          </a:xfrm>
          <a:prstGeom prst="rect">
            <a:avLst/>
          </a:prstGeom>
        </p:spPr>
      </p:pic>
      <p:sp>
        <p:nvSpPr>
          <p:cNvPr id="34" name="Rectangle 33"/>
          <p:cNvSpPr/>
          <p:nvPr userDrawn="1"/>
        </p:nvSpPr>
        <p:spPr>
          <a:xfrm>
            <a:off x="0" y="0"/>
            <a:ext cx="2618316" cy="61722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0" y="3910315"/>
            <a:ext cx="2618316" cy="2261885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68000">
                <a:schemeClr val="tx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/>
          <p:cNvGrpSpPr/>
          <p:nvPr userDrawn="1"/>
        </p:nvGrpSpPr>
        <p:grpSpPr>
          <a:xfrm>
            <a:off x="661450" y="5631650"/>
            <a:ext cx="1044424" cy="351482"/>
            <a:chOff x="2604423" y="247812"/>
            <a:chExt cx="1379964" cy="464402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04423" y="456586"/>
              <a:ext cx="1379964" cy="255628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83155" y="247812"/>
              <a:ext cx="782595" cy="216129"/>
            </a:xfrm>
            <a:prstGeom prst="rect">
              <a:avLst/>
            </a:prstGeom>
          </p:spPr>
        </p:pic>
      </p:grpSp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230" y="857250"/>
            <a:ext cx="2065963" cy="766510"/>
          </a:xfrm>
          <a:prstGeom prst="rect">
            <a:avLst/>
          </a:prstGeom>
        </p:spPr>
      </p:pic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646917" y="2088790"/>
            <a:ext cx="8739340" cy="982855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200" b="1" cap="all" baseline="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721038" y="1420467"/>
            <a:ext cx="2189409" cy="21005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800" b="0" dirty="0">
                <a:solidFill>
                  <a:schemeClr val="bg1"/>
                </a:solidFill>
              </a:rPr>
              <a:t>April 4-7, 2016 | Silicon Valley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524223" y="3186449"/>
            <a:ext cx="2478633" cy="435541"/>
            <a:chOff x="595238" y="2930564"/>
            <a:chExt cx="2478633" cy="435541"/>
          </a:xfrm>
        </p:grpSpPr>
        <p:pic>
          <p:nvPicPr>
            <p:cNvPr id="22" name="Picture 21"/>
            <p:cNvPicPr>
              <a:picLocks noChangeAspect="1"/>
            </p:cNvPicPr>
            <p:nvPr userDrawn="1"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5238" y="2930564"/>
              <a:ext cx="2239132" cy="166597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 userDrawn="1"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4739" y="3106994"/>
              <a:ext cx="2239132" cy="2591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507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4380" y="5720715"/>
            <a:ext cx="2468880" cy="328613"/>
          </a:xfrm>
          <a:prstGeom prst="rect">
            <a:avLst/>
          </a:prstGeom>
        </p:spPr>
        <p:txBody>
          <a:bodyPr/>
          <a:lstStyle/>
          <a:p>
            <a:fld id="{CDDDBFF4-0384-CC49-8A59-511671B4B6EC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34740" y="5720715"/>
            <a:ext cx="3703320" cy="3286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49540" y="5720715"/>
            <a:ext cx="2468880" cy="328613"/>
          </a:xfrm>
          <a:prstGeom prst="rect">
            <a:avLst/>
          </a:prstGeom>
        </p:spPr>
        <p:txBody>
          <a:bodyPr/>
          <a:lstStyle/>
          <a:p>
            <a:fld id="{EB470F81-8C2C-F24E-892A-3BC7A661A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8031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253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049729" y="5781717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r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i="0" kern="0" dirty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266482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577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33526"/>
            <a:ext cx="5922117" cy="61863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5905833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5922117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604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83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2790635"/>
            <a:ext cx="9976104" cy="590931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056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54352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348" y="2111661"/>
            <a:ext cx="4945063" cy="3693521"/>
          </a:xfrm>
        </p:spPr>
        <p:txBody>
          <a:bodyPr/>
          <a:lstStyle>
            <a:lvl1pPr marL="231775" indent="-231775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275" indent="-231775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713" indent="-166688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8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29390" y="2111661"/>
            <a:ext cx="4945062" cy="3693521"/>
          </a:xfrm>
        </p:spPr>
        <p:txBody>
          <a:bodyPr/>
          <a:lstStyle>
            <a:lvl1pPr marL="231775" indent="-231775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275" indent="-231775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713" indent="-166688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8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0568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639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497" y="5352631"/>
            <a:ext cx="7865806" cy="369332"/>
          </a:xfrm>
        </p:spPr>
        <p:txBody>
          <a:bodyPr anchor="b"/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3271" y="5142126"/>
            <a:ext cx="7546258" cy="10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8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495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14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807" indent="-228597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04" indent="-2285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4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49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14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1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06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6559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19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</p:spPr>
        <p:txBody>
          <a:bodyPr anchor="ctr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198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22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498347" y="661224"/>
            <a:ext cx="9975960" cy="5907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8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8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516750" y="2103034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73370" marR="0" lvl="0" indent="106677" algn="l" rtl="0">
              <a:lnSpc>
                <a:spcPct val="90000"/>
              </a:lnSpc>
              <a:spcBef>
                <a:spcPts val="960"/>
              </a:spcBef>
              <a:spcAft>
                <a:spcPts val="960"/>
              </a:spcAft>
              <a:buClr>
                <a:schemeClr val="dk1"/>
              </a:buClr>
              <a:buSzPct val="100000"/>
              <a:buFont typeface="Trebuchet MS"/>
              <a:buChar char="—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06757" marR="0" lvl="1" indent="60959" algn="l" rtl="0">
              <a:lnSpc>
                <a:spcPct val="90000"/>
              </a:lnSpc>
              <a:spcBef>
                <a:spcPts val="960"/>
              </a:spcBef>
              <a:spcAft>
                <a:spcPts val="960"/>
              </a:spcAft>
              <a:buClr>
                <a:schemeClr val="dk1"/>
              </a:buClr>
              <a:buSzPct val="100000"/>
              <a:buFont typeface="Trebuchet MS"/>
              <a:buChar char="—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9185" marR="0" lvl="2" indent="91437" algn="l" rtl="0">
              <a:lnSpc>
                <a:spcPct val="90000"/>
              </a:lnSpc>
              <a:spcBef>
                <a:spcPts val="960"/>
              </a:spcBef>
              <a:spcAft>
                <a:spcPts val="960"/>
              </a:spcAft>
              <a:buClr>
                <a:schemeClr val="dk1"/>
              </a:buClr>
              <a:buSzPct val="100000"/>
              <a:buFont typeface="Trebuchet MS"/>
              <a:buChar char="—"/>
              <a:defRPr sz="156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66853" marR="0" lvl="3" indent="152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63083" marR="0" lvl="4" indent="-152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04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20272" marR="0" lvl="5" indent="-152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177461" marR="0" lvl="6" indent="-152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34649" marR="0" lvl="7" indent="-152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091837" marR="0" lvl="8" indent="-152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body" idx="2"/>
          </p:nvPr>
        </p:nvSpPr>
        <p:spPr>
          <a:xfrm>
            <a:off x="498347" y="1183331"/>
            <a:ext cx="9975960" cy="52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960"/>
              </a:spcBef>
              <a:spcAft>
                <a:spcPts val="960"/>
              </a:spcAft>
              <a:buClr>
                <a:schemeClr val="dk1"/>
              </a:buClr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9106" marR="0" lvl="1" indent="0" algn="ctr" rtl="0">
              <a:lnSpc>
                <a:spcPct val="90000"/>
              </a:lnSpc>
              <a:spcBef>
                <a:spcPts val="960"/>
              </a:spcBef>
              <a:spcAft>
                <a:spcPts val="960"/>
              </a:spcAft>
              <a:buClr>
                <a:schemeClr val="dk1"/>
              </a:buClr>
              <a:buFont typeface="Trebuchet MS"/>
              <a:buNone/>
              <a:defRPr sz="276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2013" marR="0" lvl="2" indent="0" algn="ctr" rtl="0">
              <a:lnSpc>
                <a:spcPct val="90000"/>
              </a:lnSpc>
              <a:spcBef>
                <a:spcPts val="960"/>
              </a:spcBef>
              <a:spcAft>
                <a:spcPts val="960"/>
              </a:spcAft>
              <a:buClr>
                <a:schemeClr val="dk1"/>
              </a:buClr>
              <a:buFont typeface="Trebuchet MS"/>
              <a:buNone/>
              <a:defRPr sz="276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539202" marR="0" lvl="3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76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89713" marR="0" lvl="4" indent="-1524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76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20272" marR="0" lvl="5" indent="-152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177461" marR="0" lvl="6" indent="-152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34649" marR="0" lvl="7" indent="-152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091837" marR="0" lvl="8" indent="-152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1685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Title Slide - Images">
    <p:bg>
      <p:bgPr>
        <a:solidFill>
          <a:schemeClr val="l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9842270" y="5408814"/>
            <a:ext cx="1130400" cy="7635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109710" tIns="54840" rIns="109710" bIns="5484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8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Shape 15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8" b="-229"/>
          <a:stretch/>
        </p:blipFill>
        <p:spPr>
          <a:xfrm>
            <a:off x="1" y="0"/>
            <a:ext cx="10950945" cy="593524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/>
          <p:nvPr/>
        </p:nvSpPr>
        <p:spPr>
          <a:xfrm rot="10800000" flipH="1">
            <a:off x="0" y="-1"/>
            <a:ext cx="10972800" cy="6172200"/>
          </a:xfrm>
          <a:prstGeom prst="rect">
            <a:avLst/>
          </a:prstGeom>
          <a:gradFill>
            <a:gsLst>
              <a:gs pos="0">
                <a:schemeClr val="lt1"/>
              </a:gs>
              <a:gs pos="34000">
                <a:schemeClr val="lt1"/>
              </a:gs>
              <a:gs pos="100000">
                <a:srgbClr val="FFFFFF">
                  <a:alpha val="33725"/>
                </a:srgbClr>
              </a:gs>
            </a:gsLst>
            <a:lin ang="3000122" scaled="0"/>
          </a:gradFill>
          <a:ln>
            <a:noFill/>
          </a:ln>
        </p:spPr>
        <p:txBody>
          <a:bodyPr wrap="square" lIns="91440" tIns="45690" rIns="91440" bIns="4569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 txBox="1">
            <a:spLocks noGrp="1"/>
          </p:cNvSpPr>
          <p:nvPr>
            <p:ph type="subTitle" idx="1"/>
          </p:nvPr>
        </p:nvSpPr>
        <p:spPr>
          <a:xfrm>
            <a:off x="490972" y="4612299"/>
            <a:ext cx="6057000" cy="3693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  <a:defRPr sz="2040" b="0" i="0" u="none" strike="noStrike" cap="non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9106" marR="0" lvl="1" indent="0" algn="l" rtl="0">
              <a:lnSpc>
                <a:spcPct val="90000"/>
              </a:lnSpc>
              <a:spcBef>
                <a:spcPts val="960"/>
              </a:spcBef>
              <a:spcAft>
                <a:spcPts val="96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2013" marR="0" lvl="2" indent="0" algn="l" rtl="0">
              <a:lnSpc>
                <a:spcPct val="90000"/>
              </a:lnSpc>
              <a:spcBef>
                <a:spcPts val="960"/>
              </a:spcBef>
              <a:spcAft>
                <a:spcPts val="960"/>
              </a:spcAft>
              <a:buClr>
                <a:schemeClr val="dk1"/>
              </a:buClr>
              <a:buFont typeface="Trebuchet MS"/>
              <a:buNone/>
              <a:defRPr sz="156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912572" marR="0" lvl="3" indent="-152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–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63083" marR="0" lvl="4" indent="-152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20272" marR="0" lvl="5" indent="-152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177461" marR="0" lvl="6" indent="-152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34649" marR="0" lvl="7" indent="-152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091837" marR="0" lvl="8" indent="-152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490972" y="3434608"/>
            <a:ext cx="6057000" cy="98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444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8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8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4" name="Shape 154"/>
          <p:cNvCxnSpPr/>
          <p:nvPr/>
        </p:nvCxnSpPr>
        <p:spPr>
          <a:xfrm>
            <a:off x="583337" y="4490989"/>
            <a:ext cx="5456880" cy="0"/>
          </a:xfrm>
          <a:prstGeom prst="straightConnector1">
            <a:avLst/>
          </a:prstGeom>
          <a:noFill/>
          <a:ln w="9525" cap="rnd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5" name="Shape 155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3337" y="483258"/>
            <a:ext cx="2280905" cy="7999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9576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and Segue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40" tIns="45690" rIns="91440" bIns="4569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Shape 158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675" b="-5540"/>
          <a:stretch/>
        </p:blipFill>
        <p:spPr>
          <a:xfrm rot="10800000" flipH="1">
            <a:off x="0" y="18208"/>
            <a:ext cx="10943722" cy="6153992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2"/>
              </a:gs>
              <a:gs pos="40000">
                <a:schemeClr val="lt2"/>
              </a:gs>
              <a:gs pos="100000">
                <a:srgbClr val="76B900">
                  <a:alpha val="0"/>
                </a:srgbClr>
              </a:gs>
            </a:gsLst>
            <a:lin ang="3000122" scaled="0"/>
          </a:gradFill>
          <a:ln>
            <a:noFill/>
          </a:ln>
        </p:spPr>
        <p:txBody>
          <a:bodyPr wrap="square" lIns="91440" tIns="45690" rIns="91440" bIns="4569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Shape 160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6B900">
                  <a:alpha val="28627"/>
                </a:srgbClr>
              </a:gs>
            </a:gsLst>
            <a:lin ang="5400012" scaled="0"/>
          </a:gradFill>
          <a:ln>
            <a:noFill/>
          </a:ln>
        </p:spPr>
        <p:txBody>
          <a:bodyPr wrap="square" lIns="91440" tIns="45690" rIns="91440" bIns="4569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139396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Two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498347" y="654351"/>
            <a:ext cx="9975960" cy="5907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8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8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498347" y="2111659"/>
            <a:ext cx="4944960" cy="36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188" marR="0" lvl="0" indent="-76199" algn="l" rtl="0">
              <a:lnSpc>
                <a:spcPct val="90000"/>
              </a:lnSpc>
              <a:spcBef>
                <a:spcPts val="960"/>
              </a:spcBef>
              <a:spcAft>
                <a:spcPts val="960"/>
              </a:spcAft>
              <a:buClr>
                <a:schemeClr val="dk1"/>
              </a:buClr>
              <a:buSzPct val="100000"/>
              <a:buFont typeface="Trebuchet MS"/>
              <a:buChar char="•"/>
              <a:defRPr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52476" marR="0" lvl="1" indent="-15240" algn="l" rtl="0">
              <a:lnSpc>
                <a:spcPct val="90000"/>
              </a:lnSpc>
              <a:spcBef>
                <a:spcPts val="960"/>
              </a:spcBef>
              <a:spcAft>
                <a:spcPts val="960"/>
              </a:spcAft>
              <a:buClr>
                <a:schemeClr val="dk1"/>
              </a:buClr>
              <a:buSzPct val="100000"/>
              <a:buFont typeface="Trebuchet MS"/>
              <a:buChar char="•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409665" marR="0" lvl="2" indent="-45719" algn="l" rtl="0">
              <a:lnSpc>
                <a:spcPct val="90000"/>
              </a:lnSpc>
              <a:spcBef>
                <a:spcPts val="960"/>
              </a:spcBef>
              <a:spcAft>
                <a:spcPts val="960"/>
              </a:spcAft>
              <a:buClr>
                <a:schemeClr val="dk1"/>
              </a:buClr>
              <a:buSzPct val="100000"/>
              <a:buFont typeface="Trebuchet MS"/>
              <a:buChar char="•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66853" marR="0" lvl="3" indent="152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17364" marR="0" lvl="4" indent="152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674553" marR="0" lvl="5" indent="152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131742" marR="0" lvl="6" indent="152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588930" marR="0" lvl="7" indent="152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046119" marR="0" lvl="8" indent="152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body" idx="2"/>
          </p:nvPr>
        </p:nvSpPr>
        <p:spPr>
          <a:xfrm>
            <a:off x="5529388" y="2111659"/>
            <a:ext cx="4944960" cy="36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188" marR="0" lvl="0" indent="-76199" algn="l" rtl="0">
              <a:lnSpc>
                <a:spcPct val="90000"/>
              </a:lnSpc>
              <a:spcBef>
                <a:spcPts val="960"/>
              </a:spcBef>
              <a:spcAft>
                <a:spcPts val="960"/>
              </a:spcAft>
              <a:buClr>
                <a:schemeClr val="dk1"/>
              </a:buClr>
              <a:buSzPct val="100000"/>
              <a:buFont typeface="Trebuchet MS"/>
              <a:buChar char="•"/>
              <a:defRPr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52476" marR="0" lvl="1" indent="-15240" algn="l" rtl="0">
              <a:lnSpc>
                <a:spcPct val="90000"/>
              </a:lnSpc>
              <a:spcBef>
                <a:spcPts val="960"/>
              </a:spcBef>
              <a:spcAft>
                <a:spcPts val="960"/>
              </a:spcAft>
              <a:buClr>
                <a:schemeClr val="dk1"/>
              </a:buClr>
              <a:buSzPct val="100000"/>
              <a:buFont typeface="Trebuchet MS"/>
              <a:buChar char="•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409665" marR="0" lvl="2" indent="-45719" algn="l" rtl="0">
              <a:lnSpc>
                <a:spcPct val="90000"/>
              </a:lnSpc>
              <a:spcBef>
                <a:spcPts val="960"/>
              </a:spcBef>
              <a:spcAft>
                <a:spcPts val="960"/>
              </a:spcAft>
              <a:buClr>
                <a:schemeClr val="dk1"/>
              </a:buClr>
              <a:buSzPct val="100000"/>
              <a:buFont typeface="Trebuchet MS"/>
              <a:buChar char="•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66853" marR="0" lvl="3" indent="152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17364" marR="0" lvl="4" indent="152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674553" marR="0" lvl="5" indent="152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131742" marR="0" lvl="6" indent="152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588930" marR="0" lvl="7" indent="152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046119" marR="0" lvl="8" indent="152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body" idx="3"/>
          </p:nvPr>
        </p:nvSpPr>
        <p:spPr>
          <a:xfrm>
            <a:off x="498347" y="1180566"/>
            <a:ext cx="9975960" cy="52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960"/>
              </a:spcBef>
              <a:spcAft>
                <a:spcPts val="960"/>
              </a:spcAft>
              <a:buClr>
                <a:schemeClr val="dk1"/>
              </a:buClr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9106" marR="0" lvl="1" indent="0" algn="ctr" rtl="0">
              <a:lnSpc>
                <a:spcPct val="90000"/>
              </a:lnSpc>
              <a:spcBef>
                <a:spcPts val="960"/>
              </a:spcBef>
              <a:spcAft>
                <a:spcPts val="960"/>
              </a:spcAft>
              <a:buClr>
                <a:schemeClr val="dk1"/>
              </a:buClr>
              <a:buFont typeface="Trebuchet MS"/>
              <a:buNone/>
              <a:defRPr sz="276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2013" marR="0" lvl="2" indent="0" algn="ctr" rtl="0">
              <a:lnSpc>
                <a:spcPct val="90000"/>
              </a:lnSpc>
              <a:spcBef>
                <a:spcPts val="960"/>
              </a:spcBef>
              <a:spcAft>
                <a:spcPts val="960"/>
              </a:spcAft>
              <a:buClr>
                <a:schemeClr val="dk1"/>
              </a:buClr>
              <a:buFont typeface="Trebuchet MS"/>
              <a:buNone/>
              <a:defRPr sz="276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539202" marR="0" lvl="3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76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89713" marR="0" lvl="4" indent="-1524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76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20272" marR="0" lvl="5" indent="-152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177461" marR="0" lvl="6" indent="-152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34649" marR="0" lvl="7" indent="-152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091837" marR="0" lvl="8" indent="-152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16382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ransition - Green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40" tIns="45690" rIns="91440" bIns="4569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498347" y="2790635"/>
            <a:ext cx="9976320" cy="5911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  <a:defRPr sz="36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8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8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422511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40" tIns="45690" rIns="91440" bIns="4569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Shape 175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30817" y="5785420"/>
            <a:ext cx="580302" cy="2062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088930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 with CONFIDENTIAL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498347" y="661224"/>
            <a:ext cx="9975960" cy="5907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8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8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516750" y="2103034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960"/>
              </a:spcBef>
              <a:spcAft>
                <a:spcPts val="960"/>
              </a:spcAft>
              <a:buClr>
                <a:schemeClr val="dk1"/>
              </a:buClr>
              <a:buFont typeface="Trebuchet MS"/>
              <a:buNone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9106" marR="0" lvl="1" indent="0" algn="l" rtl="0">
              <a:lnSpc>
                <a:spcPct val="90000"/>
              </a:lnSpc>
              <a:spcBef>
                <a:spcPts val="960"/>
              </a:spcBef>
              <a:spcAft>
                <a:spcPts val="96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2013" marR="0" lvl="2" indent="0" algn="l" rtl="0">
              <a:lnSpc>
                <a:spcPct val="90000"/>
              </a:lnSpc>
              <a:spcBef>
                <a:spcPts val="960"/>
              </a:spcBef>
              <a:spcAft>
                <a:spcPts val="960"/>
              </a:spcAft>
              <a:buClr>
                <a:schemeClr val="dk1"/>
              </a:buClr>
              <a:buFont typeface="Trebuchet MS"/>
              <a:buNone/>
              <a:defRPr sz="156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66853" marR="0" lvl="3" indent="152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63083" marR="0" lvl="4" indent="-152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04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20272" marR="0" lvl="5" indent="-152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177461" marR="0" lvl="6" indent="-152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34649" marR="0" lvl="7" indent="-152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091837" marR="0" lvl="8" indent="-152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79" name="Shape 179"/>
          <p:cNvSpPr txBox="1">
            <a:spLocks noGrp="1"/>
          </p:cNvSpPr>
          <p:nvPr>
            <p:ph type="body" idx="2"/>
          </p:nvPr>
        </p:nvSpPr>
        <p:spPr>
          <a:xfrm>
            <a:off x="498347" y="1183331"/>
            <a:ext cx="9975960" cy="52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960"/>
              </a:spcBef>
              <a:spcAft>
                <a:spcPts val="960"/>
              </a:spcAft>
              <a:buClr>
                <a:schemeClr val="dk1"/>
              </a:buClr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9106" marR="0" lvl="1" indent="0" algn="ctr" rtl="0">
              <a:lnSpc>
                <a:spcPct val="90000"/>
              </a:lnSpc>
              <a:spcBef>
                <a:spcPts val="960"/>
              </a:spcBef>
              <a:spcAft>
                <a:spcPts val="960"/>
              </a:spcAft>
              <a:buClr>
                <a:schemeClr val="dk1"/>
              </a:buClr>
              <a:buFont typeface="Trebuchet MS"/>
              <a:buNone/>
              <a:defRPr sz="276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2013" marR="0" lvl="2" indent="0" algn="ctr" rtl="0">
              <a:lnSpc>
                <a:spcPct val="90000"/>
              </a:lnSpc>
              <a:spcBef>
                <a:spcPts val="960"/>
              </a:spcBef>
              <a:spcAft>
                <a:spcPts val="960"/>
              </a:spcAft>
              <a:buClr>
                <a:schemeClr val="dk1"/>
              </a:buClr>
              <a:buFont typeface="Trebuchet MS"/>
              <a:buNone/>
              <a:defRPr sz="276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539202" marR="0" lvl="3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76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89713" marR="0" lvl="4" indent="-1524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76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20272" marR="0" lvl="5" indent="-152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177461" marR="0" lvl="6" indent="-152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34649" marR="0" lvl="7" indent="-152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091837" marR="0" lvl="8" indent="-152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7049728" y="5781715"/>
            <a:ext cx="2763000" cy="24804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690" rIns="91440" bIns="4569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rebuchet MS"/>
              <a:buNone/>
            </a:pPr>
            <a:r>
              <a:rPr lang="en" sz="84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310712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9" y="633526"/>
            <a:ext cx="5922117" cy="61863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5" y="2103035"/>
            <a:ext cx="5905833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495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14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807" indent="-228597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04" indent="-2285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9" y="1183334"/>
            <a:ext cx="5922117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49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14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1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06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46810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Video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40" tIns="45690" rIns="91440" bIns="4569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1553495" y="5352630"/>
            <a:ext cx="7865640" cy="3693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  <a:defRPr sz="204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8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8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84" name="Shape 184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3270" y="5142127"/>
            <a:ext cx="7530159" cy="1040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820091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MO Placeholder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40" tIns="45690" rIns="91440" bIns="4569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498347" y="5169473"/>
            <a:ext cx="9975960" cy="5356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sz="324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8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8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398220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ote and Segue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40" tIns="45690" rIns="91440" bIns="4569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Shape 19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072" b="-11669"/>
          <a:stretch/>
        </p:blipFill>
        <p:spPr>
          <a:xfrm flipH="1">
            <a:off x="19749" y="1"/>
            <a:ext cx="10953050" cy="615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/>
          <p:nvPr/>
        </p:nvSpPr>
        <p:spPr>
          <a:xfrm rot="10800000">
            <a:off x="-4" y="-1"/>
            <a:ext cx="10972800" cy="6172200"/>
          </a:xfrm>
          <a:prstGeom prst="rect">
            <a:avLst/>
          </a:prstGeom>
          <a:gradFill>
            <a:gsLst>
              <a:gs pos="0">
                <a:schemeClr val="lt1"/>
              </a:gs>
              <a:gs pos="40000">
                <a:schemeClr val="lt1"/>
              </a:gs>
              <a:gs pos="100000">
                <a:srgbClr val="FFFFFF">
                  <a:alpha val="0"/>
                </a:srgbClr>
              </a:gs>
            </a:gsLst>
            <a:lin ang="3000122" scaled="0"/>
          </a:gradFill>
          <a:ln>
            <a:noFill/>
          </a:ln>
        </p:spPr>
        <p:txBody>
          <a:bodyPr wrap="square" lIns="91440" tIns="45690" rIns="91440" bIns="4569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Shape 192"/>
          <p:cNvSpPr/>
          <p:nvPr/>
        </p:nvSpPr>
        <p:spPr>
          <a:xfrm rot="10800000">
            <a:off x="-4" y="-1"/>
            <a:ext cx="10972800" cy="61722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28627"/>
                </a:srgbClr>
              </a:gs>
            </a:gsLst>
            <a:lin ang="5400012" scaled="0"/>
          </a:gradFill>
          <a:ln>
            <a:noFill/>
          </a:ln>
        </p:spPr>
        <p:txBody>
          <a:bodyPr wrap="square" lIns="91440" tIns="45690" rIns="91440" bIns="4569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448785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40" tIns="45690" rIns="91440" bIns="4569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498347" y="1267034"/>
            <a:ext cx="9975960" cy="5907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  <a:defRPr sz="3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7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42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11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681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4" name="Shape 164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30819" y="5785421"/>
            <a:ext cx="580302" cy="2062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217562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 - NO LOGO &amp; PAGE NUMBER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40" tIns="45690" rIns="91440" bIns="4569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xfrm>
            <a:off x="498347" y="661224"/>
            <a:ext cx="9975960" cy="5907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88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78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512064" y="2103033"/>
            <a:ext cx="9948600" cy="36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960"/>
              </a:spcBef>
              <a:spcAft>
                <a:spcPts val="960"/>
              </a:spcAft>
              <a:buClr>
                <a:schemeClr val="dk1"/>
              </a:buClr>
              <a:buFont typeface="Trebuchet MS"/>
              <a:buNone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9106" marR="0" lvl="1" indent="0" algn="l" rtl="0">
              <a:lnSpc>
                <a:spcPct val="90000"/>
              </a:lnSpc>
              <a:spcBef>
                <a:spcPts val="960"/>
              </a:spcBef>
              <a:spcAft>
                <a:spcPts val="96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2013" marR="0" lvl="2" indent="0" algn="l" rtl="0">
              <a:lnSpc>
                <a:spcPct val="90000"/>
              </a:lnSpc>
              <a:spcBef>
                <a:spcPts val="960"/>
              </a:spcBef>
              <a:spcAft>
                <a:spcPts val="96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973531" marR="0" lvl="3" indent="-9143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385000" marR="0" lvl="4" indent="-13715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04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842189" marR="0" lvl="5" indent="-13715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99378" marR="0" lvl="6" indent="-13715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756566" marR="0" lvl="7" indent="-13715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213755" marR="0" lvl="8" indent="-13715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44" name="Shape 244"/>
          <p:cNvSpPr txBox="1">
            <a:spLocks noGrp="1"/>
          </p:cNvSpPr>
          <p:nvPr>
            <p:ph type="body" idx="2"/>
          </p:nvPr>
        </p:nvSpPr>
        <p:spPr>
          <a:xfrm>
            <a:off x="498347" y="1183330"/>
            <a:ext cx="9975960" cy="52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960"/>
              </a:spcBef>
              <a:spcAft>
                <a:spcPts val="960"/>
              </a:spcAft>
              <a:buClr>
                <a:schemeClr val="dk1"/>
              </a:buClr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9106" marR="0" lvl="1" indent="0" algn="ctr" rtl="0">
              <a:lnSpc>
                <a:spcPct val="90000"/>
              </a:lnSpc>
              <a:spcBef>
                <a:spcPts val="960"/>
              </a:spcBef>
              <a:spcAft>
                <a:spcPts val="960"/>
              </a:spcAft>
              <a:buClr>
                <a:schemeClr val="dk1"/>
              </a:buClr>
              <a:buFont typeface="Trebuchet MS"/>
              <a:buNone/>
              <a:defRPr sz="276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2013" marR="0" lvl="2" indent="0" algn="ctr" rtl="0">
              <a:lnSpc>
                <a:spcPct val="90000"/>
              </a:lnSpc>
              <a:spcBef>
                <a:spcPts val="960"/>
              </a:spcBef>
              <a:spcAft>
                <a:spcPts val="960"/>
              </a:spcAft>
              <a:buClr>
                <a:schemeClr val="dk1"/>
              </a:buClr>
              <a:buFont typeface="Trebuchet MS"/>
              <a:buNone/>
              <a:defRPr sz="276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539202" marR="0" lvl="3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76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89713" marR="0" lvl="4" indent="-1524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76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842189" marR="0" lvl="5" indent="-13715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99378" marR="0" lvl="6" indent="-13715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756566" marR="0" lvl="7" indent="-13715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213755" marR="0" lvl="8" indent="-13715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pic>
        <p:nvPicPr>
          <p:cNvPr id="245" name="Shape 245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30817" y="5785420"/>
            <a:ext cx="580302" cy="2062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355220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OP Highligh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>
            <a:off x="2" y="2"/>
            <a:ext cx="10972799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6" tIns="45699" rIns="91426" bIns="45699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498349" y="351358"/>
            <a:ext cx="9976103" cy="6186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801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70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42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11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681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003227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BBB2B89-A188-424D-BC1A-0F1E6AAFB2FF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54000">
                <a:schemeClr val="tx2"/>
              </a:gs>
              <a:gs pos="100000">
                <a:schemeClr val="tx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B30B93-2066-4756-9A64-95D6D6D93D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42483" y="0"/>
            <a:ext cx="10930317" cy="61722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FCF0D0C-244C-43F2-84C6-B0E4681A11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531" y="3033530"/>
            <a:ext cx="2020683" cy="700079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481661" y="5353031"/>
            <a:ext cx="9526126" cy="34163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1800" b="0"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481662" y="4405221"/>
            <a:ext cx="7939668" cy="982855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600" b="1" cap="all" baseline="0">
                <a:solidFill>
                  <a:schemeClr val="tx1"/>
                </a:solidFill>
                <a:effectLst/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970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5405DD-F5A5-4FE4-88AC-C1AE189CE3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337" y="3902417"/>
            <a:ext cx="3232858" cy="11327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A94F91-B6AF-4D14-9E16-2BF435C9D356}"/>
              </a:ext>
            </a:extLst>
          </p:cNvPr>
          <p:cNvSpPr txBox="1"/>
          <p:nvPr userDrawn="1"/>
        </p:nvSpPr>
        <p:spPr>
          <a:xfrm>
            <a:off x="481642" y="5310926"/>
            <a:ext cx="2539478" cy="36946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001" dirty="0">
                <a:solidFill>
                  <a:schemeClr val="tx2"/>
                </a:solidFill>
                <a:latin typeface="Trebuchet MS" panose="020B0603020202020204" pitchFamily="34" charset="0"/>
              </a:rPr>
              <a:t>www.nvidia.com/dli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14F920-3A08-4ADA-95E0-21F6AAF8AE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42484" y="0"/>
            <a:ext cx="10930317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5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7"/>
            <a:ext cx="9976104" cy="590932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7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1pPr>
            <a:lvl2pPr marL="571463" indent="0">
              <a:buClr>
                <a:schemeClr val="bg2"/>
              </a:buClr>
              <a:buSzPct val="100000"/>
              <a:buFontTx/>
              <a:buNone/>
              <a:defRPr sz="1599">
                <a:solidFill>
                  <a:schemeClr val="bg1"/>
                </a:solidFill>
              </a:defRPr>
            </a:lvl2pPr>
            <a:lvl3pPr marL="1088955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3pPr>
            <a:lvl4pPr marL="1774710" indent="-228585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588" indent="-228585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46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895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124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00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642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7"/>
            <a:ext cx="9976104" cy="590932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7"/>
            <a:ext cx="9948672" cy="3718925"/>
          </a:xfrm>
        </p:spPr>
        <p:txBody>
          <a:bodyPr/>
          <a:lstStyle>
            <a:lvl1pPr marL="230173" indent="-230173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800">
                <a:solidFill>
                  <a:schemeClr val="bg1"/>
                </a:solidFill>
              </a:defRPr>
            </a:lvl1pPr>
            <a:lvl2pPr marL="800048" indent="-228585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599">
                <a:solidFill>
                  <a:schemeClr val="bg1"/>
                </a:solidFill>
              </a:defRPr>
            </a:lvl2pPr>
            <a:lvl3pPr marL="1258806" indent="-169853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3pPr>
            <a:lvl4pPr marL="1774710" indent="-228585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588" indent="-228585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46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895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124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00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927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35805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7"/>
            <a:ext cx="9976104" cy="59093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7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1pPr>
            <a:lvl2pPr marL="571463" indent="0">
              <a:buClr>
                <a:schemeClr val="bg2"/>
              </a:buClr>
              <a:buSzPct val="100000"/>
              <a:buFontTx/>
              <a:buNone/>
              <a:defRPr sz="1599">
                <a:solidFill>
                  <a:schemeClr val="bg1"/>
                </a:solidFill>
              </a:defRPr>
            </a:lvl2pPr>
            <a:lvl3pPr marL="1088955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3pPr>
            <a:lvl4pPr marL="1774710" indent="-228585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588" indent="-228585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46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895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124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00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68283" y="5775857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45717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99" b="1" i="0" kern="0" dirty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20723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7"/>
            <a:ext cx="9976104" cy="59093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46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895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124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00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8CF8-E6F1-4C71-A0F0-EB56510727F2}"/>
              </a:ext>
            </a:extLst>
          </p:cNvPr>
          <p:cNvSpPr/>
          <p:nvPr userDrawn="1"/>
        </p:nvSpPr>
        <p:spPr>
          <a:xfrm>
            <a:off x="9809102" y="5689771"/>
            <a:ext cx="1104707" cy="342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1pPr>
            <a:lvl2pPr marL="571463" indent="0">
              <a:buClr>
                <a:schemeClr val="bg2"/>
              </a:buClr>
              <a:buSzPct val="100000"/>
              <a:buFontTx/>
              <a:buNone/>
              <a:defRPr sz="1599">
                <a:solidFill>
                  <a:schemeClr val="bg1"/>
                </a:solidFill>
              </a:defRPr>
            </a:lvl2pPr>
            <a:lvl3pPr marL="1088955" indent="0">
              <a:buClr>
                <a:schemeClr val="bg2"/>
              </a:buClr>
              <a:buSzPct val="100000"/>
              <a:buFontTx/>
              <a:buNone/>
              <a:defRPr sz="1599">
                <a:solidFill>
                  <a:schemeClr val="bg1"/>
                </a:solidFill>
              </a:defRPr>
            </a:lvl3pPr>
            <a:lvl4pPr marL="1774710" indent="-228585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588" indent="-228585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3146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34" y="1798590"/>
            <a:ext cx="4204401" cy="618631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32" y="3071581"/>
            <a:ext cx="4192841" cy="2517089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599">
                <a:solidFill>
                  <a:schemeClr val="bg1"/>
                </a:solidFill>
              </a:defRPr>
            </a:lvl1pPr>
            <a:lvl2pPr marL="571463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2pPr>
            <a:lvl3pPr marL="1088955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3pPr>
            <a:lvl4pPr marL="1774710" indent="-228585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588" indent="-228585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34" y="2348398"/>
            <a:ext cx="4204401" cy="525463"/>
          </a:xfrm>
        </p:spPr>
        <p:txBody>
          <a:bodyPr/>
          <a:lstStyle>
            <a:lvl1pPr marL="0" indent="0" algn="l">
              <a:buFontTx/>
              <a:buNone/>
              <a:defRPr sz="2001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46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895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124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00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9636012" y="5699917"/>
            <a:ext cx="1336788" cy="472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90763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7248F02-9AF6-4988-AD7F-E5038727CECF}"/>
              </a:ext>
            </a:extLst>
          </p:cNvPr>
          <p:cNvSpPr/>
          <p:nvPr userDrawn="1"/>
        </p:nvSpPr>
        <p:spPr>
          <a:xfrm>
            <a:off x="2" y="-1"/>
            <a:ext cx="3583949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FD7E67-D4DA-4279-91E8-6C3A4576F8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3583949" cy="61722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A4FF350-1538-46D4-A069-749DBD3BB8F4}"/>
              </a:ext>
            </a:extLst>
          </p:cNvPr>
          <p:cNvSpPr/>
          <p:nvPr userDrawn="1"/>
        </p:nvSpPr>
        <p:spPr>
          <a:xfrm>
            <a:off x="2" y="0"/>
            <a:ext cx="3583949" cy="61722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881" y="2381807"/>
            <a:ext cx="2700194" cy="1408589"/>
          </a:xfr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567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7"/>
            <a:ext cx="9976104" cy="59093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939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4D6F9D2-9DA4-4A8E-865E-FD0D3AA4B1C4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AB5CD8-8200-472A-A765-CBE2ACCE6E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89CC569-B8CF-4294-AB88-83138C399EDB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7"/>
            <a:ext cx="9976104" cy="590932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074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E4B3FCC-857C-4BB0-AC02-602B94335374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65497F-04FC-4DB1-B2FD-3F9FF4E03E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07"/>
          <a:stretch/>
        </p:blipFill>
        <p:spPr>
          <a:xfrm>
            <a:off x="1" y="0"/>
            <a:ext cx="10317378" cy="6172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A5F3D02-4C9F-4008-B7D4-F5373C5B5548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0090" y="4127423"/>
            <a:ext cx="6107188" cy="1373939"/>
          </a:xfrm>
        </p:spPr>
        <p:txBody>
          <a:bodyPr anchor="b"/>
          <a:lstStyle>
            <a:lvl1pPr algn="r">
              <a:defRPr sz="4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7775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AE255C-17FD-4ACD-93D1-249CC22B46B7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D3C685-D41A-4316-A4E7-7D079BF99E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6131" y="910280"/>
            <a:ext cx="2560542" cy="22801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814404"/>
            <a:ext cx="9976104" cy="590932"/>
          </a:xfrm>
        </p:spPr>
        <p:txBody>
          <a:bodyPr/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447900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57146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895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124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00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446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497" y="5352633"/>
            <a:ext cx="7865806" cy="369332"/>
          </a:xfrm>
        </p:spPr>
        <p:txBody>
          <a:bodyPr anchor="b"/>
          <a:lstStyle>
            <a:lvl1pPr algn="ctr">
              <a:defRPr sz="200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A73025-04FC-4B19-82E1-08E8CC136D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3272" y="5142126"/>
            <a:ext cx="7546258" cy="10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27512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2790635"/>
            <a:ext cx="9976104" cy="590931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24288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4"/>
            <a:ext cx="9976104" cy="535532"/>
          </a:xfrm>
        </p:spPr>
        <p:txBody>
          <a:bodyPr anchor="ctr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912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A7D429D-D3E8-4CFC-9B25-F4CB6088DBAE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F12A73-1EA7-4431-AFFF-AC278C7964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5BA6AB9-0EDE-468E-922B-D5CD18628C80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7918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3" b="-229"/>
          <a:stretch/>
        </p:blipFill>
        <p:spPr>
          <a:xfrm>
            <a:off x="0" y="1"/>
            <a:ext cx="10972800" cy="594250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 flipV="1">
            <a:off x="0" y="0"/>
            <a:ext cx="10972800" cy="61722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490974" y="4612302"/>
            <a:ext cx="6057133" cy="36933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0">
                <a:solidFill>
                  <a:schemeClr val="bg2">
                    <a:lumMod val="50000"/>
                  </a:schemeClr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490974" y="3434609"/>
            <a:ext cx="6057133" cy="982855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 cap="all" baseline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83338" y="4490990"/>
            <a:ext cx="5456769" cy="0"/>
          </a:xfrm>
          <a:prstGeom prst="line">
            <a:avLst/>
          </a:prstGeom>
          <a:ln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338" y="483261"/>
            <a:ext cx="2284591" cy="80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8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3" b="-229"/>
          <a:stretch/>
        </p:blipFill>
        <p:spPr>
          <a:xfrm>
            <a:off x="0" y="1"/>
            <a:ext cx="10972800" cy="594250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 flipV="1">
            <a:off x="0" y="0"/>
            <a:ext cx="10972800" cy="61722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337" y="3902417"/>
            <a:ext cx="3232858" cy="113274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81641" y="5310989"/>
            <a:ext cx="2539478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000" dirty="0">
                <a:solidFill>
                  <a:schemeClr val="tx2"/>
                </a:solidFill>
                <a:latin typeface="Trebuchet MS" panose="020B0603020202020204" pitchFamily="34" charset="0"/>
              </a:rPr>
              <a:t>www.nvidia.com/dli</a:t>
            </a:r>
          </a:p>
        </p:txBody>
      </p:sp>
    </p:spTree>
    <p:extLst>
      <p:ext uri="{BB962C8B-B14F-4D97-AF65-F5344CB8AC3E}">
        <p14:creationId xmlns:p14="http://schemas.microsoft.com/office/powerpoint/2010/main" val="71692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6"/>
            <a:ext cx="9948672" cy="3718925"/>
          </a:xfrm>
        </p:spPr>
        <p:txBody>
          <a:bodyPr/>
          <a:lstStyle>
            <a:lvl1pPr marL="342896" indent="-342896">
              <a:buClr>
                <a:schemeClr val="bg2"/>
              </a:buClr>
              <a:buSzPct val="100000"/>
              <a:buFont typeface="Trebuchet MS" panose="020B0603020202020204" pitchFamily="34" charset="0"/>
              <a:buChar char="—"/>
              <a:defRPr sz="2000">
                <a:solidFill>
                  <a:schemeClr val="bg1"/>
                </a:solidFill>
              </a:defRPr>
            </a:lvl1pPr>
            <a:lvl2pPr marL="857241" indent="-285747">
              <a:buClr>
                <a:schemeClr val="bg2"/>
              </a:buClr>
              <a:buSzPct val="100000"/>
              <a:buFont typeface="Trebuchet MS" panose="020B0603020202020204" pitchFamily="34" charset="0"/>
              <a:buChar char="—"/>
              <a:defRPr sz="1800">
                <a:solidFill>
                  <a:schemeClr val="bg1"/>
                </a:solidFill>
              </a:defRPr>
            </a:lvl2pPr>
            <a:lvl3pPr marL="1374762" indent="-285747">
              <a:buClr>
                <a:schemeClr val="bg2"/>
              </a:buClr>
              <a:buSzPct val="100000"/>
              <a:buFont typeface="Trebuchet MS" panose="020B0603020202020204" pitchFamily="34" charset="0"/>
              <a:buChar char="—"/>
              <a:defRPr sz="1600">
                <a:solidFill>
                  <a:schemeClr val="bg1"/>
                </a:solidFill>
              </a:defRPr>
            </a:lvl3pPr>
            <a:lvl4pPr marL="1774807" indent="-228597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04" indent="-2285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4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49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14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1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06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182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6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495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14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07" indent="-228597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04" indent="-2285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4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49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14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1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06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049729" y="5781717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r" defTabSz="457196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i="0" kern="0" dirty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180300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495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14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807" indent="-228597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04" indent="-2285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4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49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14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1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06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567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45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19" t="22933" r="58849" b="-4267"/>
          <a:stretch/>
        </p:blipFill>
        <p:spPr>
          <a:xfrm flipV="1">
            <a:off x="0" y="0"/>
            <a:ext cx="10972800" cy="61722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40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2790635"/>
            <a:ext cx="9976104" cy="590931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4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54352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349" y="2111662"/>
            <a:ext cx="4945063" cy="3693521"/>
          </a:xfrm>
        </p:spPr>
        <p:txBody>
          <a:bodyPr/>
          <a:lstStyle>
            <a:lvl1pPr marL="231773" indent="-231773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267" indent="-231773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701" indent="-166686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807" indent="-228597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04" indent="-228597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29391" y="2111662"/>
            <a:ext cx="4945062" cy="3693521"/>
          </a:xfrm>
        </p:spPr>
        <p:txBody>
          <a:bodyPr/>
          <a:lstStyle>
            <a:lvl1pPr marL="231773" indent="-231773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267" indent="-231773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701" indent="-166686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807" indent="-228597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04" indent="-228597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0569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49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14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1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06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091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54352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349" y="2111662"/>
            <a:ext cx="4945063" cy="3693521"/>
          </a:xfrm>
        </p:spPr>
        <p:txBody>
          <a:bodyPr/>
          <a:lstStyle>
            <a:lvl1pPr marL="231773" indent="-231773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267" indent="-231773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701" indent="-166686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807" indent="-228597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04" indent="-228597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29391" y="2111662"/>
            <a:ext cx="4945062" cy="3693521"/>
          </a:xfrm>
        </p:spPr>
        <p:txBody>
          <a:bodyPr/>
          <a:lstStyle>
            <a:lvl1pPr marL="231773" indent="-231773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267" indent="-231773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701" indent="-166686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807" indent="-228597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04" indent="-228597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0569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49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14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1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06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191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19" t="22933" r="58849" b="-4267"/>
          <a:stretch/>
        </p:blipFill>
        <p:spPr>
          <a:xfrm flipV="1">
            <a:off x="0" y="0"/>
            <a:ext cx="10972800" cy="61722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40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9422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076" t="22534" r="63759" b="-9037"/>
          <a:stretch/>
        </p:blipFill>
        <p:spPr>
          <a:xfrm flipH="1">
            <a:off x="0" y="0"/>
            <a:ext cx="10972800" cy="61722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 flipH="1" flipV="1">
            <a:off x="0" y="0"/>
            <a:ext cx="10972800" cy="6172200"/>
          </a:xfrm>
          <a:prstGeom prst="rect">
            <a:avLst/>
          </a:prstGeom>
          <a:gradFill>
            <a:gsLst>
              <a:gs pos="40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ectangle 12"/>
          <p:cNvSpPr/>
          <p:nvPr userDrawn="1"/>
        </p:nvSpPr>
        <p:spPr>
          <a:xfrm flipH="1" flipV="1"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2772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74040" y="534030"/>
            <a:ext cx="10224720" cy="687240"/>
          </a:xfrm>
          <a:prstGeom prst="rect">
            <a:avLst/>
          </a:prstGeom>
        </p:spPr>
        <p:txBody>
          <a:bodyPr lIns="91440" tIns="91440" rIns="91440" bIns="91440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374040" y="1382970"/>
            <a:ext cx="10224720" cy="4099680"/>
          </a:xfrm>
          <a:prstGeom prst="rect">
            <a:avLst/>
          </a:prstGeom>
        </p:spPr>
        <p:txBody>
          <a:bodyPr lIns="91440" tIns="91440" rIns="91440" bIns="91440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9593634" y="5644350"/>
            <a:ext cx="658440" cy="472320"/>
          </a:xfrm>
          <a:prstGeom prst="rect">
            <a:avLst/>
          </a:prstGeom>
          <a:noFill/>
          <a:ln>
            <a:noFill/>
          </a:ln>
        </p:spPr>
        <p:txBody>
          <a:bodyPr lIns="109710" tIns="109710" rIns="109710" bIns="109710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09974604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7"/>
            <a:ext cx="9976104" cy="59093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46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895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124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00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8CF8-E6F1-4C71-A0F0-EB56510727F2}"/>
              </a:ext>
            </a:extLst>
          </p:cNvPr>
          <p:cNvSpPr/>
          <p:nvPr userDrawn="1"/>
        </p:nvSpPr>
        <p:spPr>
          <a:xfrm>
            <a:off x="9809102" y="5689771"/>
            <a:ext cx="1104707" cy="342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1pPr>
            <a:lvl2pPr marL="571463" indent="0">
              <a:buClr>
                <a:schemeClr val="bg2"/>
              </a:buClr>
              <a:buSzPct val="100000"/>
              <a:buFontTx/>
              <a:buNone/>
              <a:defRPr sz="1599">
                <a:solidFill>
                  <a:schemeClr val="bg1"/>
                </a:solidFill>
              </a:defRPr>
            </a:lvl2pPr>
            <a:lvl3pPr marL="1088955" indent="0">
              <a:buClr>
                <a:schemeClr val="bg2"/>
              </a:buClr>
              <a:buSzPct val="100000"/>
              <a:buFontTx/>
              <a:buNone/>
              <a:defRPr sz="1599">
                <a:solidFill>
                  <a:schemeClr val="bg1"/>
                </a:solidFill>
              </a:defRPr>
            </a:lvl3pPr>
            <a:lvl4pPr marL="1774710" indent="-228585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588" indent="-228585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908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ote and Segu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1" y="1"/>
            <a:ext cx="10972799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Shape 63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068" b="-11667"/>
          <a:stretch/>
        </p:blipFill>
        <p:spPr>
          <a:xfrm flipH="1">
            <a:off x="1" y="1"/>
            <a:ext cx="10972799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/>
          <p:nvPr/>
        </p:nvSpPr>
        <p:spPr>
          <a:xfrm rot="10800000">
            <a:off x="1" y="1"/>
            <a:ext cx="10972799" cy="6172199"/>
          </a:xfrm>
          <a:prstGeom prst="rect">
            <a:avLst/>
          </a:prstGeom>
          <a:gradFill>
            <a:gsLst>
              <a:gs pos="0">
                <a:schemeClr val="lt1"/>
              </a:gs>
              <a:gs pos="40000">
                <a:schemeClr val="lt1"/>
              </a:gs>
              <a:gs pos="100000">
                <a:srgbClr val="FFFFFF">
                  <a:alpha val="0"/>
                </a:srgbClr>
              </a:gs>
            </a:gsLst>
            <a:lin ang="3000122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Shape 65"/>
          <p:cNvSpPr/>
          <p:nvPr/>
        </p:nvSpPr>
        <p:spPr>
          <a:xfrm rot="10800000">
            <a:off x="1" y="1"/>
            <a:ext cx="10972799" cy="6172199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29411"/>
                </a:srgbClr>
              </a:gs>
            </a:gsLst>
            <a:lin ang="5400012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8594" y="5798210"/>
            <a:ext cx="747442" cy="2351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688692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losing Slide">
    <p:bg>
      <p:bgPr>
        <a:solidFill>
          <a:schemeClr val="l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Shape 68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7" b="-229"/>
          <a:stretch/>
        </p:blipFill>
        <p:spPr>
          <a:xfrm>
            <a:off x="1" y="1"/>
            <a:ext cx="10972799" cy="594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/>
          <p:nvPr/>
        </p:nvSpPr>
        <p:spPr>
          <a:xfrm rot="10800000" flipH="1">
            <a:off x="1" y="1"/>
            <a:ext cx="10972799" cy="6172199"/>
          </a:xfrm>
          <a:prstGeom prst="rect">
            <a:avLst/>
          </a:prstGeom>
          <a:gradFill>
            <a:gsLst>
              <a:gs pos="0">
                <a:schemeClr val="lt1"/>
              </a:gs>
              <a:gs pos="34000">
                <a:schemeClr val="lt1"/>
              </a:gs>
              <a:gs pos="100000">
                <a:srgbClr val="FFFFFF">
                  <a:alpha val="34509"/>
                </a:srgbClr>
              </a:gs>
            </a:gsLst>
            <a:lin ang="3000122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Shape 7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3337" y="3902418"/>
            <a:ext cx="3232798" cy="11328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/>
          <p:nvPr/>
        </p:nvSpPr>
        <p:spPr>
          <a:xfrm>
            <a:off x="481642" y="5310990"/>
            <a:ext cx="2512200" cy="369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Trebuchet MS"/>
              <a:buNone/>
            </a:pPr>
            <a:r>
              <a:rPr lang="en-US" sz="20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www.nvidia.com/dli</a:t>
            </a:r>
          </a:p>
        </p:txBody>
      </p:sp>
    </p:spTree>
    <p:extLst>
      <p:ext uri="{BB962C8B-B14F-4D97-AF65-F5344CB8AC3E}">
        <p14:creationId xmlns:p14="http://schemas.microsoft.com/office/powerpoint/2010/main" val="419902549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 with CONFIDENTIAL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200" cy="59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96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91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87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82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516750" y="2103034"/>
            <a:ext cx="9948600" cy="371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495" marR="0" lvl="1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14" marR="0" lvl="2" indent="-9525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74807" marR="0" lvl="3" indent="-952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7704" marR="0" lvl="4" indent="158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899" marR="0" lvl="5" indent="158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095" marR="0" lvl="6" indent="158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290" marR="0" lvl="7" indent="158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486" marR="0" lvl="8" indent="158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2"/>
          </p:nvPr>
        </p:nvSpPr>
        <p:spPr>
          <a:xfrm>
            <a:off x="498348" y="1183334"/>
            <a:ext cx="9976200" cy="52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495" marR="0" lvl="1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14" marR="0" lvl="2" indent="-9525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546210" marR="0" lvl="3" indent="-9525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89106" marR="0" lvl="4" indent="-9525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899" marR="0" lvl="5" indent="158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095" marR="0" lvl="6" indent="158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290" marR="0" lvl="7" indent="158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486" marR="0" lvl="8" indent="158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6" name="Shape 76"/>
          <p:cNvSpPr/>
          <p:nvPr/>
        </p:nvSpPr>
        <p:spPr>
          <a:xfrm>
            <a:off x="7049728" y="5781717"/>
            <a:ext cx="2763000" cy="248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rebuchet MS"/>
              <a:buNone/>
            </a:pPr>
            <a:r>
              <a:rPr lang="en-US" sz="8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125826279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Video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1" y="1"/>
            <a:ext cx="10972799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1553495" y="5352630"/>
            <a:ext cx="7865700" cy="36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  <a:defRPr sz="2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96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91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87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82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5" name="Shape 85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3272" y="5142127"/>
            <a:ext cx="7546199" cy="104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871007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MO Placeholder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1" y="1"/>
            <a:ext cx="10972799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498348" y="5169474"/>
            <a:ext cx="9976200" cy="535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sz="32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96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91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87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82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8095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497" y="5352632"/>
            <a:ext cx="7865806" cy="369332"/>
          </a:xfrm>
        </p:spPr>
        <p:txBody>
          <a:bodyPr anchor="b"/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3272" y="5142126"/>
            <a:ext cx="7546258" cy="104086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3272" y="5142126"/>
            <a:ext cx="7546258" cy="10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00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image" Target="../media/image8.emf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image" Target="../media/image18.png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image" Target="../media/image8.emf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image" Target="../media/image8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6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4" y="653532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单击以编辑主标题样式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3" y="2002368"/>
            <a:ext cx="9948931" cy="3908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单击以编辑主文本样式</a:t>
            </a:r>
          </a:p>
          <a:p>
            <a:pPr lvl="1"/>
            <a:r>
              <a:rPr lang="en-US" dirty="0"/>
              <a:t>二级</a:t>
            </a:r>
          </a:p>
          <a:p>
            <a:pPr lvl="2"/>
            <a:r>
              <a:rPr lang="en-US" dirty="0"/>
              <a:t>三级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62255" y="5831287"/>
            <a:ext cx="321027" cy="1615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850" kern="1200" smtClean="0">
                <a:solidFill>
                  <a:schemeClr val="accent4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+mn-cs"/>
              </a:rPr>
              <a:pPr algn="r"/>
              <a:t>‹#›</a:t>
            </a:fld>
            <a:r>
              <a:rPr lang="en-US" sz="1050" cap="none" baseline="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endParaRPr lang="en-US" sz="1050" cap="none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0153706" y="5866414"/>
            <a:ext cx="583502" cy="107781"/>
            <a:chOff x="677492" y="-1417931"/>
            <a:chExt cx="3154606" cy="582700"/>
          </a:xfrm>
        </p:grpSpPr>
        <p:sp>
          <p:nvSpPr>
            <p:cNvPr id="6" name="Freeform 5"/>
            <p:cNvSpPr>
              <a:spLocks noEditPoints="1"/>
            </p:cNvSpPr>
            <p:nvPr userDrawn="1"/>
          </p:nvSpPr>
          <p:spPr bwMode="auto">
            <a:xfrm>
              <a:off x="3761772" y="-980905"/>
              <a:ext cx="70326" cy="68652"/>
            </a:xfrm>
            <a:custGeom>
              <a:avLst/>
              <a:gdLst>
                <a:gd name="T0" fmla="*/ 36 w 87"/>
                <a:gd name="T1" fmla="*/ 37 h 83"/>
                <a:gd name="T2" fmla="*/ 36 w 87"/>
                <a:gd name="T3" fmla="*/ 26 h 83"/>
                <a:gd name="T4" fmla="*/ 43 w 87"/>
                <a:gd name="T5" fmla="*/ 26 h 83"/>
                <a:gd name="T6" fmla="*/ 52 w 87"/>
                <a:gd name="T7" fmla="*/ 31 h 83"/>
                <a:gd name="T8" fmla="*/ 45 w 87"/>
                <a:gd name="T9" fmla="*/ 37 h 83"/>
                <a:gd name="T10" fmla="*/ 36 w 87"/>
                <a:gd name="T11" fmla="*/ 37 h 83"/>
                <a:gd name="T12" fmla="*/ 36 w 87"/>
                <a:gd name="T13" fmla="*/ 45 h 83"/>
                <a:gd name="T14" fmla="*/ 41 w 87"/>
                <a:gd name="T15" fmla="*/ 45 h 83"/>
                <a:gd name="T16" fmla="*/ 52 w 87"/>
                <a:gd name="T17" fmla="*/ 63 h 83"/>
                <a:gd name="T18" fmla="*/ 63 w 87"/>
                <a:gd name="T19" fmla="*/ 63 h 83"/>
                <a:gd name="T20" fmla="*/ 52 w 87"/>
                <a:gd name="T21" fmla="*/ 44 h 83"/>
                <a:gd name="T22" fmla="*/ 63 w 87"/>
                <a:gd name="T23" fmla="*/ 32 h 83"/>
                <a:gd name="T24" fmla="*/ 44 w 87"/>
                <a:gd name="T25" fmla="*/ 19 h 83"/>
                <a:gd name="T26" fmla="*/ 26 w 87"/>
                <a:gd name="T27" fmla="*/ 19 h 83"/>
                <a:gd name="T28" fmla="*/ 26 w 87"/>
                <a:gd name="T29" fmla="*/ 63 h 83"/>
                <a:gd name="T30" fmla="*/ 36 w 87"/>
                <a:gd name="T31" fmla="*/ 63 h 83"/>
                <a:gd name="T32" fmla="*/ 36 w 87"/>
                <a:gd name="T33" fmla="*/ 45 h 83"/>
                <a:gd name="T34" fmla="*/ 87 w 87"/>
                <a:gd name="T35" fmla="*/ 41 h 83"/>
                <a:gd name="T36" fmla="*/ 44 w 87"/>
                <a:gd name="T37" fmla="*/ 0 h 83"/>
                <a:gd name="T38" fmla="*/ 0 w 87"/>
                <a:gd name="T39" fmla="*/ 41 h 83"/>
                <a:gd name="T40" fmla="*/ 44 w 87"/>
                <a:gd name="T41" fmla="*/ 83 h 83"/>
                <a:gd name="T42" fmla="*/ 87 w 87"/>
                <a:gd name="T43" fmla="*/ 41 h 83"/>
                <a:gd name="T44" fmla="*/ 74 w 87"/>
                <a:gd name="T45" fmla="*/ 41 h 83"/>
                <a:gd name="T46" fmla="*/ 44 w 87"/>
                <a:gd name="T47" fmla="*/ 73 h 83"/>
                <a:gd name="T48" fmla="*/ 44 w 87"/>
                <a:gd name="T49" fmla="*/ 73 h 83"/>
                <a:gd name="T50" fmla="*/ 13 w 87"/>
                <a:gd name="T51" fmla="*/ 41 h 83"/>
                <a:gd name="T52" fmla="*/ 44 w 87"/>
                <a:gd name="T53" fmla="*/ 9 h 83"/>
                <a:gd name="T54" fmla="*/ 74 w 87"/>
                <a:gd name="T5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" h="83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" name="Freeform 6"/>
            <p:cNvSpPr>
              <a:spLocks noEditPoints="1"/>
            </p:cNvSpPr>
            <p:nvPr userDrawn="1"/>
          </p:nvSpPr>
          <p:spPr bwMode="auto">
            <a:xfrm>
              <a:off x="1700563" y="-1309093"/>
              <a:ext cx="2039443" cy="385118"/>
            </a:xfrm>
            <a:custGeom>
              <a:avLst/>
              <a:gdLst>
                <a:gd name="T0" fmla="*/ 1048 w 2520"/>
                <a:gd name="T1" fmla="*/ 0 h 472"/>
                <a:gd name="T2" fmla="*/ 1048 w 2520"/>
                <a:gd name="T3" fmla="*/ 472 h 472"/>
                <a:gd name="T4" fmla="*/ 1181 w 2520"/>
                <a:gd name="T5" fmla="*/ 472 h 472"/>
                <a:gd name="T6" fmla="*/ 1181 w 2520"/>
                <a:gd name="T7" fmla="*/ 0 h 472"/>
                <a:gd name="T8" fmla="*/ 1048 w 2520"/>
                <a:gd name="T9" fmla="*/ 0 h 472"/>
                <a:gd name="T10" fmla="*/ 0 w 2520"/>
                <a:gd name="T11" fmla="*/ 0 h 472"/>
                <a:gd name="T12" fmla="*/ 0 w 2520"/>
                <a:gd name="T13" fmla="*/ 472 h 472"/>
                <a:gd name="T14" fmla="*/ 134 w 2520"/>
                <a:gd name="T15" fmla="*/ 472 h 472"/>
                <a:gd name="T16" fmla="*/ 134 w 2520"/>
                <a:gd name="T17" fmla="*/ 105 h 472"/>
                <a:gd name="T18" fmla="*/ 239 w 2520"/>
                <a:gd name="T19" fmla="*/ 106 h 472"/>
                <a:gd name="T20" fmla="*/ 314 w 2520"/>
                <a:gd name="T21" fmla="*/ 132 h 472"/>
                <a:gd name="T22" fmla="*/ 344 w 2520"/>
                <a:gd name="T23" fmla="*/ 257 h 472"/>
                <a:gd name="T24" fmla="*/ 344 w 2520"/>
                <a:gd name="T25" fmla="*/ 472 h 472"/>
                <a:gd name="T26" fmla="*/ 474 w 2520"/>
                <a:gd name="T27" fmla="*/ 472 h 472"/>
                <a:gd name="T28" fmla="*/ 474 w 2520"/>
                <a:gd name="T29" fmla="*/ 211 h 472"/>
                <a:gd name="T30" fmla="*/ 239 w 2520"/>
                <a:gd name="T31" fmla="*/ 0 h 472"/>
                <a:gd name="T32" fmla="*/ 0 w 2520"/>
                <a:gd name="T33" fmla="*/ 0 h 472"/>
                <a:gd name="T34" fmla="*/ 1262 w 2520"/>
                <a:gd name="T35" fmla="*/ 0 h 472"/>
                <a:gd name="T36" fmla="*/ 1262 w 2520"/>
                <a:gd name="T37" fmla="*/ 472 h 472"/>
                <a:gd name="T38" fmla="*/ 1479 w 2520"/>
                <a:gd name="T39" fmla="*/ 472 h 472"/>
                <a:gd name="T40" fmla="*/ 1672 w 2520"/>
                <a:gd name="T41" fmla="*/ 410 h 472"/>
                <a:gd name="T42" fmla="*/ 1719 w 2520"/>
                <a:gd name="T43" fmla="*/ 242 h 472"/>
                <a:gd name="T44" fmla="*/ 1676 w 2520"/>
                <a:gd name="T45" fmla="*/ 79 h 472"/>
                <a:gd name="T46" fmla="*/ 1449 w 2520"/>
                <a:gd name="T47" fmla="*/ 0 h 472"/>
                <a:gd name="T48" fmla="*/ 1262 w 2520"/>
                <a:gd name="T49" fmla="*/ 0 h 472"/>
                <a:gd name="T50" fmla="*/ 1395 w 2520"/>
                <a:gd name="T51" fmla="*/ 103 h 472"/>
                <a:gd name="T52" fmla="*/ 1452 w 2520"/>
                <a:gd name="T53" fmla="*/ 103 h 472"/>
                <a:gd name="T54" fmla="*/ 1589 w 2520"/>
                <a:gd name="T55" fmla="*/ 237 h 472"/>
                <a:gd name="T56" fmla="*/ 1452 w 2520"/>
                <a:gd name="T57" fmla="*/ 372 h 472"/>
                <a:gd name="T58" fmla="*/ 1395 w 2520"/>
                <a:gd name="T59" fmla="*/ 372 h 472"/>
                <a:gd name="T60" fmla="*/ 1395 w 2520"/>
                <a:gd name="T61" fmla="*/ 103 h 472"/>
                <a:gd name="T62" fmla="*/ 856 w 2520"/>
                <a:gd name="T63" fmla="*/ 0 h 472"/>
                <a:gd name="T64" fmla="*/ 745 w 2520"/>
                <a:gd name="T65" fmla="*/ 374 h 472"/>
                <a:gd name="T66" fmla="*/ 638 w 2520"/>
                <a:gd name="T67" fmla="*/ 0 h 472"/>
                <a:gd name="T68" fmla="*/ 494 w 2520"/>
                <a:gd name="T69" fmla="*/ 0 h 472"/>
                <a:gd name="T70" fmla="*/ 646 w 2520"/>
                <a:gd name="T71" fmla="*/ 472 h 472"/>
                <a:gd name="T72" fmla="*/ 838 w 2520"/>
                <a:gd name="T73" fmla="*/ 472 h 472"/>
                <a:gd name="T74" fmla="*/ 992 w 2520"/>
                <a:gd name="T75" fmla="*/ 0 h 472"/>
                <a:gd name="T76" fmla="*/ 856 w 2520"/>
                <a:gd name="T77" fmla="*/ 0 h 472"/>
                <a:gd name="T78" fmla="*/ 1781 w 2520"/>
                <a:gd name="T79" fmla="*/ 472 h 472"/>
                <a:gd name="T80" fmla="*/ 1915 w 2520"/>
                <a:gd name="T81" fmla="*/ 472 h 472"/>
                <a:gd name="T82" fmla="*/ 1915 w 2520"/>
                <a:gd name="T83" fmla="*/ 0 h 472"/>
                <a:gd name="T84" fmla="*/ 1781 w 2520"/>
                <a:gd name="T85" fmla="*/ 0 h 472"/>
                <a:gd name="T86" fmla="*/ 1781 w 2520"/>
                <a:gd name="T87" fmla="*/ 472 h 472"/>
                <a:gd name="T88" fmla="*/ 2155 w 2520"/>
                <a:gd name="T89" fmla="*/ 1 h 472"/>
                <a:gd name="T90" fmla="*/ 1969 w 2520"/>
                <a:gd name="T91" fmla="*/ 472 h 472"/>
                <a:gd name="T92" fmla="*/ 2100 w 2520"/>
                <a:gd name="T93" fmla="*/ 472 h 472"/>
                <a:gd name="T94" fmla="*/ 2130 w 2520"/>
                <a:gd name="T95" fmla="*/ 389 h 472"/>
                <a:gd name="T96" fmla="*/ 2350 w 2520"/>
                <a:gd name="T97" fmla="*/ 389 h 472"/>
                <a:gd name="T98" fmla="*/ 2378 w 2520"/>
                <a:gd name="T99" fmla="*/ 472 h 472"/>
                <a:gd name="T100" fmla="*/ 2520 w 2520"/>
                <a:gd name="T101" fmla="*/ 472 h 472"/>
                <a:gd name="T102" fmla="*/ 2333 w 2520"/>
                <a:gd name="T103" fmla="*/ 1 h 472"/>
                <a:gd name="T104" fmla="*/ 2155 w 2520"/>
                <a:gd name="T105" fmla="*/ 1 h 472"/>
                <a:gd name="T106" fmla="*/ 2241 w 2520"/>
                <a:gd name="T107" fmla="*/ 87 h 472"/>
                <a:gd name="T108" fmla="*/ 2322 w 2520"/>
                <a:gd name="T109" fmla="*/ 307 h 472"/>
                <a:gd name="T110" fmla="*/ 2158 w 2520"/>
                <a:gd name="T111" fmla="*/ 307 h 472"/>
                <a:gd name="T112" fmla="*/ 2241 w 2520"/>
                <a:gd name="T113" fmla="*/ 8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20" h="472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" name="Freeform 7"/>
            <p:cNvSpPr>
              <a:spLocks noEditPoints="1"/>
            </p:cNvSpPr>
            <p:nvPr userDrawn="1"/>
          </p:nvSpPr>
          <p:spPr bwMode="auto">
            <a:xfrm>
              <a:off x="677492" y="-1417931"/>
              <a:ext cx="877396" cy="582700"/>
            </a:xfrm>
            <a:custGeom>
              <a:avLst/>
              <a:gdLst>
                <a:gd name="T0" fmla="*/ 405 w 1086"/>
                <a:gd name="T1" fmla="*/ 214 h 718"/>
                <a:gd name="T2" fmla="*/ 405 w 1086"/>
                <a:gd name="T3" fmla="*/ 149 h 718"/>
                <a:gd name="T4" fmla="*/ 424 w 1086"/>
                <a:gd name="T5" fmla="*/ 148 h 718"/>
                <a:gd name="T6" fmla="*/ 719 w 1086"/>
                <a:gd name="T7" fmla="*/ 301 h 718"/>
                <a:gd name="T8" fmla="*/ 458 w 1086"/>
                <a:gd name="T9" fmla="*/ 476 h 718"/>
                <a:gd name="T10" fmla="*/ 405 w 1086"/>
                <a:gd name="T11" fmla="*/ 467 h 718"/>
                <a:gd name="T12" fmla="*/ 405 w 1086"/>
                <a:gd name="T13" fmla="*/ 270 h 718"/>
                <a:gd name="T14" fmla="*/ 530 w 1086"/>
                <a:gd name="T15" fmla="*/ 378 h 718"/>
                <a:gd name="T16" fmla="*/ 622 w 1086"/>
                <a:gd name="T17" fmla="*/ 300 h 718"/>
                <a:gd name="T18" fmla="*/ 441 w 1086"/>
                <a:gd name="T19" fmla="*/ 212 h 718"/>
                <a:gd name="T20" fmla="*/ 405 w 1086"/>
                <a:gd name="T21" fmla="*/ 214 h 718"/>
                <a:gd name="T22" fmla="*/ 405 w 1086"/>
                <a:gd name="T23" fmla="*/ 0 h 718"/>
                <a:gd name="T24" fmla="*/ 405 w 1086"/>
                <a:gd name="T25" fmla="*/ 97 h 718"/>
                <a:gd name="T26" fmla="*/ 424 w 1086"/>
                <a:gd name="T27" fmla="*/ 95 h 718"/>
                <a:gd name="T28" fmla="*/ 832 w 1086"/>
                <a:gd name="T29" fmla="*/ 298 h 718"/>
                <a:gd name="T30" fmla="*/ 455 w 1086"/>
                <a:gd name="T31" fmla="*/ 523 h 718"/>
                <a:gd name="T32" fmla="*/ 405 w 1086"/>
                <a:gd name="T33" fmla="*/ 518 h 718"/>
                <a:gd name="T34" fmla="*/ 405 w 1086"/>
                <a:gd name="T35" fmla="*/ 578 h 718"/>
                <a:gd name="T36" fmla="*/ 447 w 1086"/>
                <a:gd name="T37" fmla="*/ 581 h 718"/>
                <a:gd name="T38" fmla="*/ 881 w 1086"/>
                <a:gd name="T39" fmla="*/ 381 h 718"/>
                <a:gd name="T40" fmla="*/ 1004 w 1086"/>
                <a:gd name="T41" fmla="*/ 456 h 718"/>
                <a:gd name="T42" fmla="*/ 449 w 1086"/>
                <a:gd name="T43" fmla="*/ 636 h 718"/>
                <a:gd name="T44" fmla="*/ 405 w 1086"/>
                <a:gd name="T45" fmla="*/ 634 h 718"/>
                <a:gd name="T46" fmla="*/ 405 w 1086"/>
                <a:gd name="T47" fmla="*/ 718 h 718"/>
                <a:gd name="T48" fmla="*/ 1086 w 1086"/>
                <a:gd name="T49" fmla="*/ 718 h 718"/>
                <a:gd name="T50" fmla="*/ 1086 w 1086"/>
                <a:gd name="T51" fmla="*/ 0 h 718"/>
                <a:gd name="T52" fmla="*/ 405 w 1086"/>
                <a:gd name="T53" fmla="*/ 0 h 718"/>
                <a:gd name="T54" fmla="*/ 405 w 1086"/>
                <a:gd name="T55" fmla="*/ 467 h 718"/>
                <a:gd name="T56" fmla="*/ 405 w 1086"/>
                <a:gd name="T57" fmla="*/ 518 h 718"/>
                <a:gd name="T58" fmla="*/ 194 w 1086"/>
                <a:gd name="T59" fmla="*/ 317 h 718"/>
                <a:gd name="T60" fmla="*/ 405 w 1086"/>
                <a:gd name="T61" fmla="*/ 214 h 718"/>
                <a:gd name="T62" fmla="*/ 405 w 1086"/>
                <a:gd name="T63" fmla="*/ 270 h 718"/>
                <a:gd name="T64" fmla="*/ 405 w 1086"/>
                <a:gd name="T65" fmla="*/ 270 h 718"/>
                <a:gd name="T66" fmla="*/ 281 w 1086"/>
                <a:gd name="T67" fmla="*/ 327 h 718"/>
                <a:gd name="T68" fmla="*/ 405 w 1086"/>
                <a:gd name="T69" fmla="*/ 467 h 718"/>
                <a:gd name="T70" fmla="*/ 111 w 1086"/>
                <a:gd name="T71" fmla="*/ 309 h 718"/>
                <a:gd name="T72" fmla="*/ 405 w 1086"/>
                <a:gd name="T73" fmla="*/ 149 h 718"/>
                <a:gd name="T74" fmla="*/ 405 w 1086"/>
                <a:gd name="T75" fmla="*/ 97 h 718"/>
                <a:gd name="T76" fmla="*/ 0 w 1086"/>
                <a:gd name="T77" fmla="*/ 298 h 718"/>
                <a:gd name="T78" fmla="*/ 405 w 1086"/>
                <a:gd name="T79" fmla="*/ 634 h 718"/>
                <a:gd name="T80" fmla="*/ 405 w 1086"/>
                <a:gd name="T81" fmla="*/ 578 h 718"/>
                <a:gd name="T82" fmla="*/ 111 w 1086"/>
                <a:gd name="T83" fmla="*/ 309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6" h="718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9762255" y="5831287"/>
            <a:ext cx="321027" cy="1615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850" kern="1200" smtClean="0">
                <a:solidFill>
                  <a:schemeClr val="accent4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+mn-cs"/>
              </a:rPr>
              <a:pPr algn="r"/>
              <a:t>‹#›</a:t>
            </a:fld>
            <a:r>
              <a:rPr lang="en-US" sz="1050" cap="none" baseline="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endParaRPr lang="en-US" sz="1050" cap="none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0153706" y="5866414"/>
            <a:ext cx="583502" cy="107781"/>
            <a:chOff x="677492" y="-1417931"/>
            <a:chExt cx="3154606" cy="582700"/>
          </a:xfrm>
        </p:grpSpPr>
        <p:sp>
          <p:nvSpPr>
            <p:cNvPr id="11" name="Freeform 10"/>
            <p:cNvSpPr>
              <a:spLocks noEditPoints="1"/>
            </p:cNvSpPr>
            <p:nvPr userDrawn="1"/>
          </p:nvSpPr>
          <p:spPr bwMode="auto">
            <a:xfrm>
              <a:off x="3761772" y="-980905"/>
              <a:ext cx="70326" cy="68652"/>
            </a:xfrm>
            <a:custGeom>
              <a:avLst/>
              <a:gdLst>
                <a:gd name="T0" fmla="*/ 36 w 87"/>
                <a:gd name="T1" fmla="*/ 37 h 83"/>
                <a:gd name="T2" fmla="*/ 36 w 87"/>
                <a:gd name="T3" fmla="*/ 26 h 83"/>
                <a:gd name="T4" fmla="*/ 43 w 87"/>
                <a:gd name="T5" fmla="*/ 26 h 83"/>
                <a:gd name="T6" fmla="*/ 52 w 87"/>
                <a:gd name="T7" fmla="*/ 31 h 83"/>
                <a:gd name="T8" fmla="*/ 45 w 87"/>
                <a:gd name="T9" fmla="*/ 37 h 83"/>
                <a:gd name="T10" fmla="*/ 36 w 87"/>
                <a:gd name="T11" fmla="*/ 37 h 83"/>
                <a:gd name="T12" fmla="*/ 36 w 87"/>
                <a:gd name="T13" fmla="*/ 45 h 83"/>
                <a:gd name="T14" fmla="*/ 41 w 87"/>
                <a:gd name="T15" fmla="*/ 45 h 83"/>
                <a:gd name="T16" fmla="*/ 52 w 87"/>
                <a:gd name="T17" fmla="*/ 63 h 83"/>
                <a:gd name="T18" fmla="*/ 63 w 87"/>
                <a:gd name="T19" fmla="*/ 63 h 83"/>
                <a:gd name="T20" fmla="*/ 52 w 87"/>
                <a:gd name="T21" fmla="*/ 44 h 83"/>
                <a:gd name="T22" fmla="*/ 63 w 87"/>
                <a:gd name="T23" fmla="*/ 32 h 83"/>
                <a:gd name="T24" fmla="*/ 44 w 87"/>
                <a:gd name="T25" fmla="*/ 19 h 83"/>
                <a:gd name="T26" fmla="*/ 26 w 87"/>
                <a:gd name="T27" fmla="*/ 19 h 83"/>
                <a:gd name="T28" fmla="*/ 26 w 87"/>
                <a:gd name="T29" fmla="*/ 63 h 83"/>
                <a:gd name="T30" fmla="*/ 36 w 87"/>
                <a:gd name="T31" fmla="*/ 63 h 83"/>
                <a:gd name="T32" fmla="*/ 36 w 87"/>
                <a:gd name="T33" fmla="*/ 45 h 83"/>
                <a:gd name="T34" fmla="*/ 87 w 87"/>
                <a:gd name="T35" fmla="*/ 41 h 83"/>
                <a:gd name="T36" fmla="*/ 44 w 87"/>
                <a:gd name="T37" fmla="*/ 0 h 83"/>
                <a:gd name="T38" fmla="*/ 0 w 87"/>
                <a:gd name="T39" fmla="*/ 41 h 83"/>
                <a:gd name="T40" fmla="*/ 44 w 87"/>
                <a:gd name="T41" fmla="*/ 83 h 83"/>
                <a:gd name="T42" fmla="*/ 87 w 87"/>
                <a:gd name="T43" fmla="*/ 41 h 83"/>
                <a:gd name="T44" fmla="*/ 74 w 87"/>
                <a:gd name="T45" fmla="*/ 41 h 83"/>
                <a:gd name="T46" fmla="*/ 44 w 87"/>
                <a:gd name="T47" fmla="*/ 73 h 83"/>
                <a:gd name="T48" fmla="*/ 44 w 87"/>
                <a:gd name="T49" fmla="*/ 73 h 83"/>
                <a:gd name="T50" fmla="*/ 13 w 87"/>
                <a:gd name="T51" fmla="*/ 41 h 83"/>
                <a:gd name="T52" fmla="*/ 44 w 87"/>
                <a:gd name="T53" fmla="*/ 9 h 83"/>
                <a:gd name="T54" fmla="*/ 74 w 87"/>
                <a:gd name="T5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" h="83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11"/>
            <p:cNvSpPr>
              <a:spLocks noEditPoints="1"/>
            </p:cNvSpPr>
            <p:nvPr userDrawn="1"/>
          </p:nvSpPr>
          <p:spPr bwMode="auto">
            <a:xfrm>
              <a:off x="1700563" y="-1309093"/>
              <a:ext cx="2039443" cy="385118"/>
            </a:xfrm>
            <a:custGeom>
              <a:avLst/>
              <a:gdLst>
                <a:gd name="T0" fmla="*/ 1048 w 2520"/>
                <a:gd name="T1" fmla="*/ 0 h 472"/>
                <a:gd name="T2" fmla="*/ 1048 w 2520"/>
                <a:gd name="T3" fmla="*/ 472 h 472"/>
                <a:gd name="T4" fmla="*/ 1181 w 2520"/>
                <a:gd name="T5" fmla="*/ 472 h 472"/>
                <a:gd name="T6" fmla="*/ 1181 w 2520"/>
                <a:gd name="T7" fmla="*/ 0 h 472"/>
                <a:gd name="T8" fmla="*/ 1048 w 2520"/>
                <a:gd name="T9" fmla="*/ 0 h 472"/>
                <a:gd name="T10" fmla="*/ 0 w 2520"/>
                <a:gd name="T11" fmla="*/ 0 h 472"/>
                <a:gd name="T12" fmla="*/ 0 w 2520"/>
                <a:gd name="T13" fmla="*/ 472 h 472"/>
                <a:gd name="T14" fmla="*/ 134 w 2520"/>
                <a:gd name="T15" fmla="*/ 472 h 472"/>
                <a:gd name="T16" fmla="*/ 134 w 2520"/>
                <a:gd name="T17" fmla="*/ 105 h 472"/>
                <a:gd name="T18" fmla="*/ 239 w 2520"/>
                <a:gd name="T19" fmla="*/ 106 h 472"/>
                <a:gd name="T20" fmla="*/ 314 w 2520"/>
                <a:gd name="T21" fmla="*/ 132 h 472"/>
                <a:gd name="T22" fmla="*/ 344 w 2520"/>
                <a:gd name="T23" fmla="*/ 257 h 472"/>
                <a:gd name="T24" fmla="*/ 344 w 2520"/>
                <a:gd name="T25" fmla="*/ 472 h 472"/>
                <a:gd name="T26" fmla="*/ 474 w 2520"/>
                <a:gd name="T27" fmla="*/ 472 h 472"/>
                <a:gd name="T28" fmla="*/ 474 w 2520"/>
                <a:gd name="T29" fmla="*/ 211 h 472"/>
                <a:gd name="T30" fmla="*/ 239 w 2520"/>
                <a:gd name="T31" fmla="*/ 0 h 472"/>
                <a:gd name="T32" fmla="*/ 0 w 2520"/>
                <a:gd name="T33" fmla="*/ 0 h 472"/>
                <a:gd name="T34" fmla="*/ 1262 w 2520"/>
                <a:gd name="T35" fmla="*/ 0 h 472"/>
                <a:gd name="T36" fmla="*/ 1262 w 2520"/>
                <a:gd name="T37" fmla="*/ 472 h 472"/>
                <a:gd name="T38" fmla="*/ 1479 w 2520"/>
                <a:gd name="T39" fmla="*/ 472 h 472"/>
                <a:gd name="T40" fmla="*/ 1672 w 2520"/>
                <a:gd name="T41" fmla="*/ 410 h 472"/>
                <a:gd name="T42" fmla="*/ 1719 w 2520"/>
                <a:gd name="T43" fmla="*/ 242 h 472"/>
                <a:gd name="T44" fmla="*/ 1676 w 2520"/>
                <a:gd name="T45" fmla="*/ 79 h 472"/>
                <a:gd name="T46" fmla="*/ 1449 w 2520"/>
                <a:gd name="T47" fmla="*/ 0 h 472"/>
                <a:gd name="T48" fmla="*/ 1262 w 2520"/>
                <a:gd name="T49" fmla="*/ 0 h 472"/>
                <a:gd name="T50" fmla="*/ 1395 w 2520"/>
                <a:gd name="T51" fmla="*/ 103 h 472"/>
                <a:gd name="T52" fmla="*/ 1452 w 2520"/>
                <a:gd name="T53" fmla="*/ 103 h 472"/>
                <a:gd name="T54" fmla="*/ 1589 w 2520"/>
                <a:gd name="T55" fmla="*/ 237 h 472"/>
                <a:gd name="T56" fmla="*/ 1452 w 2520"/>
                <a:gd name="T57" fmla="*/ 372 h 472"/>
                <a:gd name="T58" fmla="*/ 1395 w 2520"/>
                <a:gd name="T59" fmla="*/ 372 h 472"/>
                <a:gd name="T60" fmla="*/ 1395 w 2520"/>
                <a:gd name="T61" fmla="*/ 103 h 472"/>
                <a:gd name="T62" fmla="*/ 856 w 2520"/>
                <a:gd name="T63" fmla="*/ 0 h 472"/>
                <a:gd name="T64" fmla="*/ 745 w 2520"/>
                <a:gd name="T65" fmla="*/ 374 h 472"/>
                <a:gd name="T66" fmla="*/ 638 w 2520"/>
                <a:gd name="T67" fmla="*/ 0 h 472"/>
                <a:gd name="T68" fmla="*/ 494 w 2520"/>
                <a:gd name="T69" fmla="*/ 0 h 472"/>
                <a:gd name="T70" fmla="*/ 646 w 2520"/>
                <a:gd name="T71" fmla="*/ 472 h 472"/>
                <a:gd name="T72" fmla="*/ 838 w 2520"/>
                <a:gd name="T73" fmla="*/ 472 h 472"/>
                <a:gd name="T74" fmla="*/ 992 w 2520"/>
                <a:gd name="T75" fmla="*/ 0 h 472"/>
                <a:gd name="T76" fmla="*/ 856 w 2520"/>
                <a:gd name="T77" fmla="*/ 0 h 472"/>
                <a:gd name="T78" fmla="*/ 1781 w 2520"/>
                <a:gd name="T79" fmla="*/ 472 h 472"/>
                <a:gd name="T80" fmla="*/ 1915 w 2520"/>
                <a:gd name="T81" fmla="*/ 472 h 472"/>
                <a:gd name="T82" fmla="*/ 1915 w 2520"/>
                <a:gd name="T83" fmla="*/ 0 h 472"/>
                <a:gd name="T84" fmla="*/ 1781 w 2520"/>
                <a:gd name="T85" fmla="*/ 0 h 472"/>
                <a:gd name="T86" fmla="*/ 1781 w 2520"/>
                <a:gd name="T87" fmla="*/ 472 h 472"/>
                <a:gd name="T88" fmla="*/ 2155 w 2520"/>
                <a:gd name="T89" fmla="*/ 1 h 472"/>
                <a:gd name="T90" fmla="*/ 1969 w 2520"/>
                <a:gd name="T91" fmla="*/ 472 h 472"/>
                <a:gd name="T92" fmla="*/ 2100 w 2520"/>
                <a:gd name="T93" fmla="*/ 472 h 472"/>
                <a:gd name="T94" fmla="*/ 2130 w 2520"/>
                <a:gd name="T95" fmla="*/ 389 h 472"/>
                <a:gd name="T96" fmla="*/ 2350 w 2520"/>
                <a:gd name="T97" fmla="*/ 389 h 472"/>
                <a:gd name="T98" fmla="*/ 2378 w 2520"/>
                <a:gd name="T99" fmla="*/ 472 h 472"/>
                <a:gd name="T100" fmla="*/ 2520 w 2520"/>
                <a:gd name="T101" fmla="*/ 472 h 472"/>
                <a:gd name="T102" fmla="*/ 2333 w 2520"/>
                <a:gd name="T103" fmla="*/ 1 h 472"/>
                <a:gd name="T104" fmla="*/ 2155 w 2520"/>
                <a:gd name="T105" fmla="*/ 1 h 472"/>
                <a:gd name="T106" fmla="*/ 2241 w 2520"/>
                <a:gd name="T107" fmla="*/ 87 h 472"/>
                <a:gd name="T108" fmla="*/ 2322 w 2520"/>
                <a:gd name="T109" fmla="*/ 307 h 472"/>
                <a:gd name="T110" fmla="*/ 2158 w 2520"/>
                <a:gd name="T111" fmla="*/ 307 h 472"/>
                <a:gd name="T112" fmla="*/ 2241 w 2520"/>
                <a:gd name="T113" fmla="*/ 8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20" h="472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Freeform 12"/>
            <p:cNvSpPr>
              <a:spLocks noEditPoints="1"/>
            </p:cNvSpPr>
            <p:nvPr userDrawn="1"/>
          </p:nvSpPr>
          <p:spPr bwMode="auto">
            <a:xfrm>
              <a:off x="677492" y="-1417931"/>
              <a:ext cx="877396" cy="582700"/>
            </a:xfrm>
            <a:custGeom>
              <a:avLst/>
              <a:gdLst>
                <a:gd name="T0" fmla="*/ 405 w 1086"/>
                <a:gd name="T1" fmla="*/ 214 h 718"/>
                <a:gd name="T2" fmla="*/ 405 w 1086"/>
                <a:gd name="T3" fmla="*/ 149 h 718"/>
                <a:gd name="T4" fmla="*/ 424 w 1086"/>
                <a:gd name="T5" fmla="*/ 148 h 718"/>
                <a:gd name="T6" fmla="*/ 719 w 1086"/>
                <a:gd name="T7" fmla="*/ 301 h 718"/>
                <a:gd name="T8" fmla="*/ 458 w 1086"/>
                <a:gd name="T9" fmla="*/ 476 h 718"/>
                <a:gd name="T10" fmla="*/ 405 w 1086"/>
                <a:gd name="T11" fmla="*/ 467 h 718"/>
                <a:gd name="T12" fmla="*/ 405 w 1086"/>
                <a:gd name="T13" fmla="*/ 270 h 718"/>
                <a:gd name="T14" fmla="*/ 530 w 1086"/>
                <a:gd name="T15" fmla="*/ 378 h 718"/>
                <a:gd name="T16" fmla="*/ 622 w 1086"/>
                <a:gd name="T17" fmla="*/ 300 h 718"/>
                <a:gd name="T18" fmla="*/ 441 w 1086"/>
                <a:gd name="T19" fmla="*/ 212 h 718"/>
                <a:gd name="T20" fmla="*/ 405 w 1086"/>
                <a:gd name="T21" fmla="*/ 214 h 718"/>
                <a:gd name="T22" fmla="*/ 405 w 1086"/>
                <a:gd name="T23" fmla="*/ 0 h 718"/>
                <a:gd name="T24" fmla="*/ 405 w 1086"/>
                <a:gd name="T25" fmla="*/ 97 h 718"/>
                <a:gd name="T26" fmla="*/ 424 w 1086"/>
                <a:gd name="T27" fmla="*/ 95 h 718"/>
                <a:gd name="T28" fmla="*/ 832 w 1086"/>
                <a:gd name="T29" fmla="*/ 298 h 718"/>
                <a:gd name="T30" fmla="*/ 455 w 1086"/>
                <a:gd name="T31" fmla="*/ 523 h 718"/>
                <a:gd name="T32" fmla="*/ 405 w 1086"/>
                <a:gd name="T33" fmla="*/ 518 h 718"/>
                <a:gd name="T34" fmla="*/ 405 w 1086"/>
                <a:gd name="T35" fmla="*/ 578 h 718"/>
                <a:gd name="T36" fmla="*/ 447 w 1086"/>
                <a:gd name="T37" fmla="*/ 581 h 718"/>
                <a:gd name="T38" fmla="*/ 881 w 1086"/>
                <a:gd name="T39" fmla="*/ 381 h 718"/>
                <a:gd name="T40" fmla="*/ 1004 w 1086"/>
                <a:gd name="T41" fmla="*/ 456 h 718"/>
                <a:gd name="T42" fmla="*/ 449 w 1086"/>
                <a:gd name="T43" fmla="*/ 636 h 718"/>
                <a:gd name="T44" fmla="*/ 405 w 1086"/>
                <a:gd name="T45" fmla="*/ 634 h 718"/>
                <a:gd name="T46" fmla="*/ 405 w 1086"/>
                <a:gd name="T47" fmla="*/ 718 h 718"/>
                <a:gd name="T48" fmla="*/ 1086 w 1086"/>
                <a:gd name="T49" fmla="*/ 718 h 718"/>
                <a:gd name="T50" fmla="*/ 1086 w 1086"/>
                <a:gd name="T51" fmla="*/ 0 h 718"/>
                <a:gd name="T52" fmla="*/ 405 w 1086"/>
                <a:gd name="T53" fmla="*/ 0 h 718"/>
                <a:gd name="T54" fmla="*/ 405 w 1086"/>
                <a:gd name="T55" fmla="*/ 467 h 718"/>
                <a:gd name="T56" fmla="*/ 405 w 1086"/>
                <a:gd name="T57" fmla="*/ 518 h 718"/>
                <a:gd name="T58" fmla="*/ 194 w 1086"/>
                <a:gd name="T59" fmla="*/ 317 h 718"/>
                <a:gd name="T60" fmla="*/ 405 w 1086"/>
                <a:gd name="T61" fmla="*/ 214 h 718"/>
                <a:gd name="T62" fmla="*/ 405 w 1086"/>
                <a:gd name="T63" fmla="*/ 270 h 718"/>
                <a:gd name="T64" fmla="*/ 405 w 1086"/>
                <a:gd name="T65" fmla="*/ 270 h 718"/>
                <a:gd name="T66" fmla="*/ 281 w 1086"/>
                <a:gd name="T67" fmla="*/ 327 h 718"/>
                <a:gd name="T68" fmla="*/ 405 w 1086"/>
                <a:gd name="T69" fmla="*/ 467 h 718"/>
                <a:gd name="T70" fmla="*/ 111 w 1086"/>
                <a:gd name="T71" fmla="*/ 309 h 718"/>
                <a:gd name="T72" fmla="*/ 405 w 1086"/>
                <a:gd name="T73" fmla="*/ 149 h 718"/>
                <a:gd name="T74" fmla="*/ 405 w 1086"/>
                <a:gd name="T75" fmla="*/ 97 h 718"/>
                <a:gd name="T76" fmla="*/ 0 w 1086"/>
                <a:gd name="T77" fmla="*/ 298 h 718"/>
                <a:gd name="T78" fmla="*/ 405 w 1086"/>
                <a:gd name="T79" fmla="*/ 634 h 718"/>
                <a:gd name="T80" fmla="*/ 405 w 1086"/>
                <a:gd name="T81" fmla="*/ 578 h 718"/>
                <a:gd name="T82" fmla="*/ 111 w 1086"/>
                <a:gd name="T83" fmla="*/ 309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6" h="718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28779309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 cap="all" baseline="0">
          <a:solidFill>
            <a:schemeClr val="bg1"/>
          </a:solidFill>
          <a:latin typeface="Trebuchet MS" panose="020B0603020202020204" pitchFamily="34" charset="0"/>
          <a:ea typeface="Noto Sans CJK SC Regular" panose="020B0500000000000000" pitchFamily="34" charset="-128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196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391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587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782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eaLnBrk="1" fontAlgn="base" hangingPunct="1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  <a:ea typeface="Noto Sans CJK SC Regular" panose="020B0500000000000000" pitchFamily="34" charset="-128"/>
          <a:cs typeface="+mn-cs"/>
        </a:defRPr>
      </a:lvl1pPr>
      <a:lvl2pPr marL="571495" indent="0" algn="l" rtl="0" eaLnBrk="1" fontAlgn="base" hangingPunct="1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800" b="0">
          <a:solidFill>
            <a:schemeClr val="bg1"/>
          </a:solidFill>
          <a:latin typeface="Trebuchet MS" pitchFamily="34" charset="0"/>
          <a:ea typeface="Noto Sans CJK SC Regular" panose="020B0500000000000000" pitchFamily="34" charset="-128"/>
        </a:defRPr>
      </a:lvl2pPr>
      <a:lvl3pPr marL="1089014" indent="0" algn="l" rtl="0" eaLnBrk="1" fontAlgn="base" hangingPunct="1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600" b="0">
          <a:solidFill>
            <a:schemeClr val="bg1"/>
          </a:solidFill>
          <a:latin typeface="Trebuchet MS" pitchFamily="34" charset="0"/>
          <a:ea typeface="Noto Sans CJK SC Regular" panose="020B0500000000000000" pitchFamily="34" charset="-128"/>
        </a:defRPr>
      </a:lvl3pPr>
      <a:lvl4pPr marL="1774807" indent="-228597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04" indent="-228597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899" indent="-228597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095" indent="-228597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290" indent="-228597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486" indent="-228597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6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1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2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8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3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8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3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3" y="653532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单击以编辑主标题样式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2002367"/>
            <a:ext cx="9948931" cy="3908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单击以编辑主文本样式</a:t>
            </a:r>
          </a:p>
          <a:p>
            <a:pPr lvl="1"/>
            <a:r>
              <a:rPr lang="en-US" dirty="0"/>
              <a:t>二级</a:t>
            </a:r>
          </a:p>
          <a:p>
            <a:pPr lvl="2"/>
            <a:r>
              <a:rPr lang="en-US" dirty="0"/>
              <a:t>三级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0818" y="5785419"/>
            <a:ext cx="580688" cy="20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9857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1" cap="all" baseline="0">
          <a:solidFill>
            <a:schemeClr val="bg1"/>
          </a:solidFill>
          <a:latin typeface="Trebuchet MS" panose="020B0603020202020204" pitchFamily="34" charset="0"/>
          <a:ea typeface="Noto Sans CJK SC Regular" panose="020B0500000000000000" pitchFamily="34" charset="-128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  <a:ea typeface="Noto Sans CJK SC Regular" panose="020B0500000000000000" pitchFamily="34" charset="-128"/>
          <a:cs typeface="+mn-cs"/>
        </a:defRPr>
      </a:lvl1pPr>
      <a:lvl2pPr marL="57150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800" b="0">
          <a:solidFill>
            <a:schemeClr val="bg1"/>
          </a:solidFill>
          <a:latin typeface="Trebuchet MS" pitchFamily="34" charset="0"/>
          <a:ea typeface="Noto Sans CJK SC Regular" panose="020B0500000000000000" pitchFamily="34" charset="-128"/>
        </a:defRPr>
      </a:lvl2pPr>
      <a:lvl3pPr marL="1089025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600" b="0">
          <a:solidFill>
            <a:schemeClr val="bg1"/>
          </a:solidFill>
          <a:latin typeface="Trebuchet MS" pitchFamily="34" charset="0"/>
          <a:ea typeface="Noto Sans CJK SC Regular" panose="020B0500000000000000" pitchFamily="34" charset="-128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3" y="653532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单击以编辑主标题样式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2002367"/>
            <a:ext cx="9948931" cy="3908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单击以编辑主文本样式</a:t>
            </a:r>
          </a:p>
          <a:p>
            <a:pPr lvl="1"/>
            <a:r>
              <a:rPr lang="en-US" dirty="0"/>
              <a:t>二级</a:t>
            </a:r>
          </a:p>
          <a:p>
            <a:pPr lvl="2"/>
            <a:r>
              <a:rPr lang="en-US" dirty="0"/>
              <a:t>三级</a:t>
            </a:r>
          </a:p>
        </p:txBody>
      </p:sp>
    </p:spTree>
    <p:extLst>
      <p:ext uri="{BB962C8B-B14F-4D97-AF65-F5344CB8AC3E}">
        <p14:creationId xmlns:p14="http://schemas.microsoft.com/office/powerpoint/2010/main" val="400918878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1" cap="all" baseline="0">
          <a:solidFill>
            <a:schemeClr val="bg1"/>
          </a:solidFill>
          <a:latin typeface="Trebuchet MS" panose="020B0603020202020204" pitchFamily="34" charset="0"/>
          <a:ea typeface="Noto Sans CJK SC Regular" panose="020B0500000000000000" pitchFamily="34" charset="-128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  <a:ea typeface="Noto Sans CJK SC Regular" panose="020B0500000000000000" pitchFamily="34" charset="-128"/>
          <a:cs typeface="+mn-cs"/>
        </a:defRPr>
      </a:lvl1pPr>
      <a:lvl2pPr marL="57150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800" b="0">
          <a:solidFill>
            <a:schemeClr val="bg1"/>
          </a:solidFill>
          <a:latin typeface="Trebuchet MS" pitchFamily="34" charset="0"/>
          <a:ea typeface="Noto Sans CJK SC Regular" panose="020B0500000000000000" pitchFamily="34" charset="-128"/>
        </a:defRPr>
      </a:lvl2pPr>
      <a:lvl3pPr marL="1089025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600" b="0">
          <a:solidFill>
            <a:schemeClr val="bg1"/>
          </a:solidFill>
          <a:latin typeface="Trebuchet MS" pitchFamily="34" charset="0"/>
          <a:ea typeface="Noto Sans CJK SC Regular" panose="020B0500000000000000" pitchFamily="34" charset="-128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499742" y="653530"/>
            <a:ext cx="9973440" cy="5907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  <a:defRPr sz="3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27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27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27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27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27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7620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27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430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27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5240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27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517402" y="2002367"/>
            <a:ext cx="9948960" cy="39081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107950" algn="l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ct val="100000"/>
              <a:buFont typeface="Trebuchet MS"/>
              <a:buChar char="●"/>
              <a:defRPr sz="17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600" marR="0" lvl="1" indent="95250" algn="l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ct val="100000"/>
              <a:buFont typeface="Trebuchet MS"/>
              <a:buChar char="○"/>
              <a:defRPr sz="15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01700" marR="0" lvl="2" indent="82550" algn="l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ct val="100000"/>
              <a:buFont typeface="Trebuchet MS"/>
              <a:buChar char="■"/>
              <a:defRPr sz="13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593850" marR="0" lvl="3" indent="-12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–"/>
              <a:defRPr sz="17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85950" marR="0" lvl="4" indent="-12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7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66950" marR="0" lvl="5" indent="-12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7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647950" marR="0" lvl="6" indent="-12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7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028950" marR="0" lvl="7" indent="-12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7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409950" marR="0" lvl="8" indent="-12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7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pic>
        <p:nvPicPr>
          <p:cNvPr id="125" name="Shape 125"/>
          <p:cNvPicPr preferRelativeResize="0"/>
          <p:nvPr/>
        </p:nvPicPr>
        <p:blipFill rotWithShape="1">
          <a:blip r:embed="rId1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30817" y="5785420"/>
            <a:ext cx="580302" cy="2062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002679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4" y="729733"/>
            <a:ext cx="9973315" cy="590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3" y="2002369"/>
            <a:ext cx="9948931" cy="3734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9749166" y="5857880"/>
            <a:ext cx="32102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699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900" cap="none" baseline="0" dirty="0">
                <a:solidFill>
                  <a:schemeClr val="accent5"/>
                </a:solidFill>
              </a:rPr>
              <a:t> </a:t>
            </a:r>
            <a:endParaRPr lang="en-US" sz="900" cap="none" dirty="0">
              <a:solidFill>
                <a:schemeClr val="accent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77B02C-053E-42E3-850D-108DC97669AB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1679" y="5803491"/>
            <a:ext cx="529827" cy="18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3116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  <p:sldLayoutId id="2147483843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17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342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511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681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800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571463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599" b="0">
          <a:solidFill>
            <a:schemeClr val="bg1"/>
          </a:solidFill>
          <a:latin typeface="Trebuchet MS" pitchFamily="34" charset="0"/>
        </a:defRPr>
      </a:lvl2pPr>
      <a:lvl3pPr marL="1088955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400" b="0">
          <a:solidFill>
            <a:schemeClr val="bg1"/>
          </a:solidFill>
          <a:latin typeface="Trebuchet MS" pitchFamily="34" charset="0"/>
        </a:defRPr>
      </a:lvl3pPr>
      <a:lvl4pPr marL="1774710" indent="-228585" algn="l" rtl="0" fontAlgn="base">
        <a:spcBef>
          <a:spcPct val="20000"/>
        </a:spcBef>
        <a:spcAft>
          <a:spcPct val="0"/>
        </a:spcAft>
        <a:buChar char="–"/>
        <a:defRPr sz="2001">
          <a:solidFill>
            <a:schemeClr val="bg1"/>
          </a:solidFill>
          <a:latin typeface="+mn-lt"/>
        </a:defRPr>
      </a:lvl4pPr>
      <a:lvl5pPr marL="2117588" indent="-228585" algn="l" rtl="0" fontAlgn="base">
        <a:spcBef>
          <a:spcPct val="20000"/>
        </a:spcBef>
        <a:spcAft>
          <a:spcPct val="0"/>
        </a:spcAft>
        <a:buChar char="»"/>
        <a:defRPr sz="2001">
          <a:solidFill>
            <a:schemeClr val="bg1"/>
          </a:solidFill>
          <a:latin typeface="+mn-lt"/>
        </a:defRPr>
      </a:lvl5pPr>
      <a:lvl6pPr marL="2574758" indent="-228585" algn="l" rtl="0" eaLnBrk="1" fontAlgn="base" hangingPunct="1">
        <a:spcBef>
          <a:spcPct val="20000"/>
        </a:spcBef>
        <a:spcAft>
          <a:spcPct val="0"/>
        </a:spcAft>
        <a:buChar char="»"/>
        <a:defRPr sz="2001">
          <a:solidFill>
            <a:schemeClr val="bg1"/>
          </a:solidFill>
          <a:latin typeface="+mn-lt"/>
        </a:defRPr>
      </a:lvl6pPr>
      <a:lvl7pPr marL="3031928" indent="-228585" algn="l" rtl="0" eaLnBrk="1" fontAlgn="base" hangingPunct="1">
        <a:spcBef>
          <a:spcPct val="20000"/>
        </a:spcBef>
        <a:spcAft>
          <a:spcPct val="0"/>
        </a:spcAft>
        <a:buChar char="»"/>
        <a:defRPr sz="2001">
          <a:solidFill>
            <a:schemeClr val="bg1"/>
          </a:solidFill>
          <a:latin typeface="+mn-lt"/>
        </a:defRPr>
      </a:lvl7pPr>
      <a:lvl8pPr marL="3489098" indent="-228585" algn="l" rtl="0" eaLnBrk="1" fontAlgn="base" hangingPunct="1">
        <a:spcBef>
          <a:spcPct val="20000"/>
        </a:spcBef>
        <a:spcAft>
          <a:spcPct val="0"/>
        </a:spcAft>
        <a:buChar char="»"/>
        <a:defRPr sz="2001">
          <a:solidFill>
            <a:schemeClr val="bg1"/>
          </a:solidFill>
          <a:latin typeface="+mn-lt"/>
        </a:defRPr>
      </a:lvl8pPr>
      <a:lvl9pPr marL="3946268" indent="-228585" algn="l" rtl="0" eaLnBrk="1" fontAlgn="base" hangingPunct="1">
        <a:spcBef>
          <a:spcPct val="20000"/>
        </a:spcBef>
        <a:spcAft>
          <a:spcPct val="0"/>
        </a:spcAft>
        <a:buChar char="»"/>
        <a:defRPr sz="2001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0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2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1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1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2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2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91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62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4" y="653532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zh-CN" altLang="en-US" dirty="0"/>
              <a:t>单击以编辑主标题样式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3" y="2002368"/>
            <a:ext cx="9948931" cy="3908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单击以编辑主文本样式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0818" y="5785420"/>
            <a:ext cx="580688" cy="20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3659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6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 cap="all" baseline="0">
          <a:solidFill>
            <a:schemeClr val="bg1"/>
          </a:solidFill>
          <a:latin typeface="Trebuchet MS" panose="020B0603020202020204" pitchFamily="34" charset="0"/>
          <a:ea typeface="Noto Sans CJK SC Regular" panose="020B0500000000000000" pitchFamily="34" charset="-128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196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391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587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782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eaLnBrk="1" fontAlgn="base" hangingPunct="1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  <a:ea typeface="Noto Sans CJK SC Regular" panose="020B0500000000000000" pitchFamily="34" charset="-128"/>
          <a:cs typeface="+mn-cs"/>
        </a:defRPr>
      </a:lvl1pPr>
      <a:lvl2pPr marL="571495" indent="0" algn="l" rtl="0" eaLnBrk="1" fontAlgn="base" hangingPunct="1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800" b="0">
          <a:solidFill>
            <a:schemeClr val="bg1"/>
          </a:solidFill>
          <a:latin typeface="Trebuchet MS" pitchFamily="34" charset="0"/>
          <a:ea typeface="Noto Sans CJK SC Regular" panose="020B0500000000000000" pitchFamily="34" charset="-128"/>
        </a:defRPr>
      </a:lvl2pPr>
      <a:lvl3pPr marL="1089014" indent="0" algn="l" rtl="0" eaLnBrk="1" fontAlgn="base" hangingPunct="1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600" b="0">
          <a:solidFill>
            <a:schemeClr val="bg1"/>
          </a:solidFill>
          <a:latin typeface="Trebuchet MS" pitchFamily="34" charset="0"/>
          <a:ea typeface="Noto Sans CJK SC Regular" panose="020B0500000000000000" pitchFamily="34" charset="-128"/>
        </a:defRPr>
      </a:lvl3pPr>
      <a:lvl4pPr marL="1774807" indent="-228597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04" indent="-228597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899" indent="-228597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095" indent="-228597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290" indent="-228597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486" indent="-228597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6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1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2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8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3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8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3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499744" y="653532"/>
            <a:ext cx="9973199" cy="59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517403" y="2002366"/>
            <a:ext cx="9948899" cy="3908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500" marR="0" lvl="1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25" marR="0" lvl="2" indent="-9525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74825" marR="0" lvl="3" indent="158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7725" marR="0" lvl="4" indent="158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158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158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158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158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pic>
        <p:nvPicPr>
          <p:cNvPr id="14" name="Shape 14"/>
          <p:cNvPicPr preferRelativeResize="0"/>
          <p:nvPr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30818" y="5785420"/>
            <a:ext cx="580799" cy="2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 txBox="1"/>
          <p:nvPr/>
        </p:nvSpPr>
        <p:spPr>
          <a:xfrm>
            <a:off x="9762254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25000"/>
              <a:buFont typeface="Trebuchet MS"/>
              <a:buNone/>
            </a:pPr>
            <a:fld id="{00000000-1234-1234-1234-123412341234}" type="slidenum">
              <a:rPr lang="en-US" altLang="zh-CN" sz="850" b="0" i="0" u="none" strike="noStrike" cap="none" smtClean="0">
                <a:solidFill>
                  <a:schemeClr val="accent4"/>
                </a:solidFill>
                <a:latin typeface="Noto Sans CJK SC Regular" panose="020B0500000000000000" pitchFamily="34" charset="-128"/>
                <a:ea typeface="Noto Sans CJK SC Regular" panose="020B0500000000000000" pitchFamily="34" charset="-128"/>
                <a:cs typeface="Trebuchet MS"/>
                <a:sym typeface="Trebuchet MS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ct val="25000"/>
                <a:buFont typeface="Trebuchet MS"/>
                <a:buNone/>
              </a:pPr>
              <a:t>‹#›</a:t>
            </a:fld>
            <a:r>
              <a:rPr lang="zh-CN" altLang="en-US" sz="1050" b="0" i="0" u="none" strike="noStrike" cap="none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 lang="zh-CN" altLang="en-US" sz="1050" b="0" i="0" u="none" strike="noStrike" cap="none" dirty="0">
              <a:solidFill>
                <a:srgbClr val="12FEB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  <p:extLst>
      <p:ext uri="{BB962C8B-B14F-4D97-AF65-F5344CB8AC3E}">
        <p14:creationId xmlns:p14="http://schemas.microsoft.com/office/powerpoint/2010/main" val="8261010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hyperlink" Target="mailto:nvdli@nvidia.com" TargetMode="External"/><Relationship Id="rId7" Type="http://schemas.openxmlformats.org/officeDocument/2006/relationships/hyperlink" Target="http://www.nvidia.com/deeplearning/developer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4.xml"/><Relationship Id="rId6" Type="http://schemas.openxmlformats.org/officeDocument/2006/relationships/hyperlink" Target="https://developer.nvidia.com/join" TargetMode="External"/><Relationship Id="rId5" Type="http://schemas.openxmlformats.org/officeDocument/2006/relationships/image" Target="../media/image54.png"/><Relationship Id="rId4" Type="http://schemas.openxmlformats.org/officeDocument/2006/relationships/hyperlink" Target="http://www.nvidia.com/dli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jpe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jpe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2018.11</a:t>
            </a:r>
          </a:p>
        </p:txBody>
      </p:sp>
      <p:sp>
        <p:nvSpPr>
          <p:cNvPr id="5" name="Title 10"/>
          <p:cNvSpPr>
            <a:spLocks noGrp="1"/>
          </p:cNvSpPr>
          <p:nvPr>
            <p:ph type="title"/>
          </p:nvPr>
        </p:nvSpPr>
        <p:spPr>
          <a:xfrm>
            <a:off x="481661" y="4150179"/>
            <a:ext cx="7939668" cy="982855"/>
          </a:xfrm>
        </p:spPr>
        <p:txBody>
          <a:bodyPr/>
          <a:lstStyle/>
          <a:p>
            <a:r>
              <a:rPr lang="zh-CN" altLang="en-US" sz="3960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使用 </a:t>
            </a:r>
            <a:r>
              <a:rPr lang="en-US" altLang="zh-CN" sz="3960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TensorFlow </a:t>
            </a:r>
            <a:r>
              <a:rPr lang="zh-CN" altLang="en-US" sz="3960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生成文字</a:t>
            </a:r>
            <a:endParaRPr lang="en-US" sz="3960" b="0" dirty="0">
              <a:latin typeface="Noto Sans CJK SC Bold" panose="020B0800000000000000" pitchFamily="34" charset="-122"/>
              <a:ea typeface="Noto Sans CJK SC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677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RNN </a:t>
            </a:r>
            <a:r>
              <a:rPr lang="zh-CN" altLang="en-US" b="0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网络示例</a:t>
            </a:r>
          </a:p>
        </p:txBody>
      </p:sp>
      <p:sp>
        <p:nvSpPr>
          <p:cNvPr id="53" name="Rectangle 52"/>
          <p:cNvSpPr/>
          <p:nvPr/>
        </p:nvSpPr>
        <p:spPr>
          <a:xfrm>
            <a:off x="8271948" y="3460536"/>
            <a:ext cx="809625" cy="94297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54" name="Straight Arrow Connector 53"/>
          <p:cNvCxnSpPr>
            <a:endCxn id="53" idx="0"/>
          </p:cNvCxnSpPr>
          <p:nvPr/>
        </p:nvCxnSpPr>
        <p:spPr>
          <a:xfrm flipH="1">
            <a:off x="8676761" y="2753917"/>
            <a:ext cx="6766" cy="70661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3" idx="2"/>
          </p:cNvCxnSpPr>
          <p:nvPr/>
        </p:nvCxnSpPr>
        <p:spPr>
          <a:xfrm flipH="1">
            <a:off x="8676760" y="4403511"/>
            <a:ext cx="1" cy="41148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776689" y="278148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Noto Sans CJK SC Regular" panose="020B0500000000000000" pitchFamily="34" charset="-128"/>
                <a:cs typeface="+mn-cs"/>
              </a:rPr>
              <a:t>输入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Noto Sans CJK SC Regular" panose="020B0500000000000000" pitchFamily="34" charset="-128"/>
              <a:cs typeface="+mn-c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624276" y="46303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Noto Sans CJK SC Regular" panose="020B0500000000000000" pitchFamily="34" charset="-128"/>
                <a:cs typeface="+mn-cs"/>
              </a:rPr>
              <a:t>输出</a:t>
            </a:r>
            <a:endParaRPr kumimoji="0" lang="zh-CN" altLang="en-US" sz="1800" b="0" i="0" u="none" strike="noStrike" kern="120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  <a:ea typeface="Noto Sans CJK SC Regular" panose="020B0500000000000000" pitchFamily="34" charset="-128"/>
              <a:cs typeface="+mn-cs"/>
            </a:endParaRPr>
          </a:p>
        </p:txBody>
      </p:sp>
      <p:sp>
        <p:nvSpPr>
          <p:cNvPr id="58" name="Arc 57"/>
          <p:cNvSpPr/>
          <p:nvPr/>
        </p:nvSpPr>
        <p:spPr>
          <a:xfrm>
            <a:off x="8872023" y="3566502"/>
            <a:ext cx="819151" cy="597693"/>
          </a:xfrm>
          <a:prstGeom prst="arc">
            <a:avLst>
              <a:gd name="adj1" fmla="val 16200000"/>
              <a:gd name="adj2" fmla="val 6098018"/>
            </a:avLst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551352" y="3743262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200" dirty="0">
                <a:latin typeface="Trebuchet MS" panose="020B0603020202020204" pitchFamily="34" charset="0"/>
                <a:ea typeface="Noto Sans CJK SC Regular" panose="020B0500000000000000" pitchFamily="34" charset="-128"/>
                <a:cs typeface="+mn-cs"/>
              </a:rPr>
              <a:t>RNN </a:t>
            </a:r>
            <a:r>
              <a:rPr lang="zh-CN" altLang="en-US" sz="1800" kern="1200" dirty="0">
                <a:latin typeface="Trebuchet MS" panose="020B0603020202020204" pitchFamily="34" charset="0"/>
                <a:ea typeface="Noto Sans CJK SC Regular" panose="020B0500000000000000" pitchFamily="34" charset="-128"/>
                <a:cs typeface="+mn-cs"/>
              </a:rPr>
              <a:t>递归层</a:t>
            </a:r>
            <a:endParaRPr kumimoji="0" lang="zh-CN" altLang="en-US" sz="1800" b="0" i="0" u="none" strike="noStrike" kern="120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  <a:ea typeface="Noto Sans CJK SC Regular" panose="020B0500000000000000" pitchFamily="34" charset="-128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513652" y="2329935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Noto Sans CJK SC Regular" panose="020B0500000000000000" pitchFamily="34" charset="-128"/>
                <a:cs typeface="+mn-cs"/>
              </a:rPr>
              <a:t>[1,0,0,0,0,0,0,0,0,0]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583598" y="3382184"/>
            <a:ext cx="38183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Noto Sans CJK SC Regular" panose="020B0500000000000000" pitchFamily="34" charset="-128"/>
                <a:cs typeface="+mn-cs"/>
              </a:rPr>
              <a:t>W</a:t>
            </a:r>
            <a:endParaRPr kumimoji="0" lang="en-US" altLang="zh-CN" sz="1800" b="0" i="0" u="none" strike="noStrike" kern="120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  <a:ea typeface="Noto Sans CJK SC Regular" panose="020B0500000000000000" pitchFamily="34" charset="-128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448493" y="3743262"/>
            <a:ext cx="57259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Noto Sans CJK SC Regular" panose="020B0500000000000000" pitchFamily="34" charset="-128"/>
                <a:cs typeface="+mn-cs"/>
              </a:rPr>
              <a:t>h(t)</a:t>
            </a:r>
            <a:endParaRPr kumimoji="0" lang="en-US" altLang="zh-CN" sz="1800" b="0" i="0" u="none" strike="noStrike" kern="120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  <a:ea typeface="Noto Sans CJK SC Regular" panose="020B0500000000000000" pitchFamily="34" charset="-128"/>
              <a:cs typeface="+mn-c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627755" y="4897896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Noto Sans CJK SC Regular" panose="020B0500000000000000" pitchFamily="34" charset="-128"/>
                <a:cs typeface="+mn-cs"/>
              </a:rPr>
              <a:t>[0,0,0,0,1,0,0,0,0,0]</a:t>
            </a:r>
            <a:endParaRPr kumimoji="0" lang="en-US" altLang="zh-CN" sz="1800" b="0" i="0" u="none" strike="noStrike" kern="120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  <a:ea typeface="Noto Sans CJK SC Regular" panose="020B0500000000000000" pitchFamily="34" charset="-128"/>
              <a:cs typeface="+mn-cs"/>
            </a:endParaRPr>
          </a:p>
        </p:txBody>
      </p:sp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277679"/>
              </p:ext>
            </p:extLst>
          </p:nvPr>
        </p:nvGraphicFramePr>
        <p:xfrm>
          <a:off x="499743" y="2932192"/>
          <a:ext cx="488144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65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3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82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030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65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651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651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496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639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57239">
                <a:tc>
                  <a:txBody>
                    <a:bodyPr/>
                    <a:lstStyle/>
                    <a:p>
                      <a:r>
                        <a:rPr lang="en-US" altLang="zh-CN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a</a:t>
                      </a:r>
                      <a:endParaRPr lang="en-US" altLang="zh-CN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1</a:t>
                      </a:r>
                      <a:endParaRPr lang="en-US" altLang="zh-CN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b="0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239"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cat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1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239"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is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1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239"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on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1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239"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the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1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239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grass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1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5" name="Left Bracket 64"/>
          <p:cNvSpPr/>
          <p:nvPr/>
        </p:nvSpPr>
        <p:spPr>
          <a:xfrm rot="16200000">
            <a:off x="3093159" y="1225544"/>
            <a:ext cx="322958" cy="3926541"/>
          </a:xfrm>
          <a:prstGeom prst="lef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6" name="Left Bracket 65"/>
          <p:cNvSpPr/>
          <p:nvPr/>
        </p:nvSpPr>
        <p:spPr>
          <a:xfrm rot="16200000">
            <a:off x="8605104" y="1545585"/>
            <a:ext cx="130413" cy="2211314"/>
          </a:xfrm>
          <a:prstGeom prst="lef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7" name="Text Placeholder 18"/>
          <p:cNvSpPr txBox="1">
            <a:spLocks/>
          </p:cNvSpPr>
          <p:nvPr/>
        </p:nvSpPr>
        <p:spPr bwMode="auto">
          <a:xfrm>
            <a:off x="1554162" y="2280177"/>
            <a:ext cx="3932238" cy="457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B3B3B3"/>
              </a:buClr>
              <a:buSzPct val="100000"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Noto Sans CJK SC Regular" panose="020B0500000000000000" pitchFamily="34" charset="-128"/>
                <a:cs typeface="+mn-cs"/>
              </a:rPr>
              <a:t>单词预测示例</a:t>
            </a:r>
          </a:p>
          <a:p>
            <a:pPr marL="285750" marR="0" lvl="0" indent="-285750" algn="l" defTabSz="914400" rtl="0" eaLnBrk="1" fontAlgn="base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B3B3B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0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8" name="Freeform 67"/>
          <p:cNvSpPr/>
          <p:nvPr/>
        </p:nvSpPr>
        <p:spPr>
          <a:xfrm>
            <a:off x="4831215" y="2757494"/>
            <a:ext cx="2992581" cy="831346"/>
          </a:xfrm>
          <a:custGeom>
            <a:avLst/>
            <a:gdLst>
              <a:gd name="connsiteX0" fmla="*/ 0 w 2992581"/>
              <a:gd name="connsiteY0" fmla="*/ 592282 h 831346"/>
              <a:gd name="connsiteX1" fmla="*/ 1589809 w 2992581"/>
              <a:gd name="connsiteY1" fmla="*/ 800100 h 831346"/>
              <a:gd name="connsiteX2" fmla="*/ 2992581 w 2992581"/>
              <a:gd name="connsiteY2" fmla="*/ 0 h 831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2581" h="831346">
                <a:moveTo>
                  <a:pt x="0" y="592282"/>
                </a:moveTo>
                <a:cubicBezTo>
                  <a:pt x="545523" y="745548"/>
                  <a:pt x="1091046" y="898814"/>
                  <a:pt x="1589809" y="800100"/>
                </a:cubicBezTo>
                <a:cubicBezTo>
                  <a:pt x="2088572" y="701386"/>
                  <a:pt x="2741467" y="140277"/>
                  <a:pt x="2992581" y="0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33551" y="2006325"/>
            <a:ext cx="306495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Noto Sans CJK SC Regular" panose="020B0500000000000000" pitchFamily="34" charset="-128"/>
                <a:cs typeface="+mn-cs"/>
              </a:rPr>
              <a:t>a</a:t>
            </a:r>
            <a:endParaRPr kumimoji="0" lang="en-US" altLang="zh-CN" sz="1800" b="0" i="0" u="none" strike="noStrike" kern="120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  <a:ea typeface="Noto Sans CJK SC Regular" panose="020B0500000000000000" pitchFamily="34" charset="-128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387415" y="5304695"/>
            <a:ext cx="511680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200">
                <a:solidFill>
                  <a:srgbClr val="000000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</a:rPr>
              <a:t>cat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  <a:ea typeface="Noto Sans CJK SC Regular" panose="020B05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Noto Sans CJK SC Regular" panose="020B0500000000000000" pitchFamily="34" charset="-128"/>
              </a:rPr>
              <a:t>RNN</a:t>
            </a:r>
            <a:r>
              <a:rPr lang="zh-CN" altLang="en-US" b="0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示例</a:t>
            </a:r>
          </a:p>
        </p:txBody>
      </p:sp>
      <p:sp>
        <p:nvSpPr>
          <p:cNvPr id="53" name="Text Placeholder 5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04238" y="5721350"/>
            <a:ext cx="2468562" cy="328613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470F81-8C2C-F24E-892A-3BC7A661AAD3}" type="slidenum">
              <a:rPr kumimoji="0" lang="en-US" altLang="zh-CN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Noto Sans CJK SC Regular" panose="020B0500000000000000" pitchFamily="34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Noto Sans CJK SC Regular" panose="020B0500000000000000" pitchFamily="34" charset="-128"/>
              <a:cs typeface="+mn-cs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873763"/>
              </p:ext>
            </p:extLst>
          </p:nvPr>
        </p:nvGraphicFramePr>
        <p:xfrm>
          <a:off x="1584766" y="1747110"/>
          <a:ext cx="8353891" cy="76727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3869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01519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on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is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cat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park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play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swing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grass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sitting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0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1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2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3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4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5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6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7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8</a:t>
                      </a:r>
                      <a:endParaRPr lang="en-US" altLang="zh-CN" dirty="0">
                        <a:solidFill>
                          <a:schemeClr val="bg1"/>
                        </a:solidFill>
                        <a:latin typeface="Trebuchet MS" panose="020B0603020202020204" pitchFamily="34" charset="0"/>
                        <a:ea typeface="Noto Sans CJK SC Regular" panose="020B0500000000000000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Trebuchet MS" panose="020B0603020202020204" pitchFamily="34" charset="0"/>
                          <a:ea typeface="Noto Sans CJK SC Regular" panose="020B0500000000000000" pitchFamily="34" charset="-128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1335631" y="3802142"/>
            <a:ext cx="809625" cy="94297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cxnSp>
        <p:nvCxnSpPr>
          <p:cNvPr id="16" name="Straight Arrow Connector 15"/>
          <p:cNvCxnSpPr>
            <a:stCxn id="31" idx="2"/>
          </p:cNvCxnSpPr>
          <p:nvPr/>
        </p:nvCxnSpPr>
        <p:spPr>
          <a:xfrm flipH="1">
            <a:off x="1740443" y="4745117"/>
            <a:ext cx="1" cy="5000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761021" y="3802137"/>
            <a:ext cx="809625" cy="94297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cxnSp>
        <p:nvCxnSpPr>
          <p:cNvPr id="18" name="Straight Arrow Connector 17"/>
          <p:cNvCxnSpPr>
            <a:stCxn id="35" idx="2"/>
          </p:cNvCxnSpPr>
          <p:nvPr/>
        </p:nvCxnSpPr>
        <p:spPr>
          <a:xfrm flipH="1">
            <a:off x="3165833" y="4745112"/>
            <a:ext cx="1" cy="5000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213308" y="3775239"/>
            <a:ext cx="809625" cy="94297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cxnSp>
        <p:nvCxnSpPr>
          <p:cNvPr id="20" name="Straight Arrow Connector 19"/>
          <p:cNvCxnSpPr>
            <a:stCxn id="38" idx="2"/>
          </p:cNvCxnSpPr>
          <p:nvPr/>
        </p:nvCxnSpPr>
        <p:spPr>
          <a:xfrm>
            <a:off x="1918705" y="5121372"/>
            <a:ext cx="2699416" cy="9690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31" idx="3"/>
            <a:endCxn id="35" idx="1"/>
          </p:cNvCxnSpPr>
          <p:nvPr/>
        </p:nvCxnSpPr>
        <p:spPr>
          <a:xfrm flipV="1">
            <a:off x="2145256" y="4273625"/>
            <a:ext cx="615765" cy="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593060" y="4273619"/>
            <a:ext cx="615765" cy="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753632" y="2941124"/>
            <a:ext cx="76815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Noto Sans CJK SC Regular" panose="020B0500000000000000" pitchFamily="34" charset="-128"/>
                <a:cs typeface="+mn-cs"/>
              </a:rPr>
              <a:t>x(t-1)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165987" y="5203401"/>
            <a:ext cx="56938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Noto Sans CJK SC Regular" panose="020B0500000000000000" pitchFamily="34" charset="-128"/>
                <a:cs typeface="+mn-cs"/>
              </a:rPr>
              <a:t>o(t)</a:t>
            </a:r>
            <a:endParaRPr kumimoji="0" lang="en-US" altLang="zh-CN" sz="1800" b="0" i="0" u="none" strike="noStrike" kern="120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  <a:ea typeface="Noto Sans CJK SC Regular" panose="020B0500000000000000" pitchFamily="34" charset="-128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41084" y="5208031"/>
            <a:ext cx="77617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Noto Sans CJK SC Regular" panose="020B0500000000000000" pitchFamily="34" charset="-128"/>
                <a:cs typeface="+mn-cs"/>
              </a:rPr>
              <a:t>o(t-1)</a:t>
            </a:r>
            <a:endParaRPr kumimoji="0" lang="en-US" altLang="zh-CN" sz="1800" b="0" i="0" u="none" strike="noStrike" kern="120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  <a:ea typeface="Noto Sans CJK SC Regular" panose="020B0500000000000000" pitchFamily="34" charset="-128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43452" y="5193614"/>
            <a:ext cx="81304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Noto Sans CJK SC Regular" panose="020B0500000000000000" pitchFamily="34" charset="-128"/>
                <a:cs typeface="+mn-cs"/>
              </a:rPr>
              <a:t>o(t+1)</a:t>
            </a:r>
            <a:endParaRPr kumimoji="0" lang="en-US" altLang="zh-CN" sz="1800" b="0" i="0" u="none" strike="noStrike" kern="120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  <a:ea typeface="Noto Sans CJK SC Regular" panose="020B0500000000000000" pitchFamily="34" charset="-128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155119" y="3904287"/>
            <a:ext cx="38183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Noto Sans CJK SC Regular" panose="020B0500000000000000" pitchFamily="34" charset="-128"/>
                <a:cs typeface="+mn-cs"/>
              </a:rPr>
              <a:t>W</a:t>
            </a:r>
            <a:endParaRPr kumimoji="0" lang="en-US" altLang="zh-CN" sz="1800" b="0" i="0" u="none" strike="noStrike" kern="120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  <a:ea typeface="Noto Sans CJK SC Regular" panose="020B0500000000000000" pitchFamily="34" charset="-128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24155" y="3904287"/>
            <a:ext cx="38183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Noto Sans CJK SC Regular" panose="020B0500000000000000" pitchFamily="34" charset="-128"/>
                <a:cs typeface="+mn-cs"/>
              </a:rPr>
              <a:t>W</a:t>
            </a:r>
            <a:endParaRPr kumimoji="0" lang="en-US" altLang="zh-CN" sz="1800" b="0" i="0" u="none" strike="noStrike" kern="120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  <a:ea typeface="Noto Sans CJK SC Regular" panose="020B0500000000000000" pitchFamily="34" charset="-128"/>
              <a:cs typeface="+mn-cs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5004324" y="4273614"/>
            <a:ext cx="615765" cy="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704318" y="4273614"/>
            <a:ext cx="615765" cy="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1715747" y="3275176"/>
            <a:ext cx="1" cy="5000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3194484" y="3317127"/>
            <a:ext cx="2565" cy="47041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618120" y="3293955"/>
            <a:ext cx="2565" cy="47041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091428" y="3851147"/>
            <a:ext cx="38985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MS PGothic" pitchFamily="34" charset="-128"/>
                <a:cs typeface="+mn-cs"/>
              </a:rPr>
              <a:t>W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245570" y="2965148"/>
            <a:ext cx="56137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MS PGothic" pitchFamily="34" charset="-128"/>
                <a:cs typeface="+mn-cs"/>
              </a:rPr>
              <a:t>x(t)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612807" y="2972054"/>
            <a:ext cx="80502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MS PGothic" pitchFamily="34" charset="-128"/>
                <a:cs typeface="+mn-cs"/>
              </a:rPr>
              <a:t>x(t+1)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758244" y="4752040"/>
            <a:ext cx="32092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MS PGothic" pitchFamily="34" charset="-128"/>
                <a:cs typeface="+mn-cs"/>
              </a:rPr>
              <a:t>V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174800" y="4741775"/>
            <a:ext cx="32092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MS PGothic" pitchFamily="34" charset="-128"/>
                <a:cs typeface="+mn-cs"/>
              </a:rPr>
              <a:t>V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643350" y="4705240"/>
            <a:ext cx="32092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MS PGothic" pitchFamily="34" charset="-128"/>
                <a:cs typeface="+mn-cs"/>
              </a:rPr>
              <a:t>V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756995" y="3423533"/>
            <a:ext cx="33374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MS PGothic" pitchFamily="34" charset="-128"/>
                <a:cs typeface="+mn-cs"/>
              </a:rPr>
              <a:t>U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180641" y="3443971"/>
            <a:ext cx="33374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MS PGothic" pitchFamily="34" charset="-128"/>
                <a:cs typeface="+mn-cs"/>
              </a:rPr>
              <a:t>U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630160" y="3443971"/>
            <a:ext cx="33374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MS PGothic" pitchFamily="34" charset="-128"/>
                <a:cs typeface="+mn-cs"/>
              </a:rPr>
              <a:t>U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414100" y="4073294"/>
            <a:ext cx="74571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MS PGothic" pitchFamily="34" charset="-128"/>
                <a:cs typeface="+mn-cs"/>
              </a:rPr>
              <a:t>s(t-1)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886312" y="4035813"/>
            <a:ext cx="53893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MS PGothic" pitchFamily="34" charset="-128"/>
                <a:cs typeface="+mn-cs"/>
              </a:rPr>
              <a:t>s(t)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311622" y="4029054"/>
            <a:ext cx="7809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MS PGothic" pitchFamily="34" charset="-128"/>
                <a:cs typeface="+mn-cs"/>
              </a:rPr>
              <a:t>s(t+1)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041756" y="3109102"/>
            <a:ext cx="306846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MS PGothic" pitchFamily="34" charset="-128"/>
                <a:cs typeface="+mn-cs"/>
              </a:rPr>
              <a:t>[ 0 , 4 , 3 , 2 , 1 , 8 ]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290065" y="3611284"/>
            <a:ext cx="2326406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MS PGothic" pitchFamily="34" charset="-128"/>
                <a:cs typeface="+mn-cs"/>
              </a:rPr>
              <a:t>A cat is on the grass.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191902" y="5680631"/>
            <a:ext cx="173637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Noto Sans CJK SC Regular" panose="020B0500000000000000" pitchFamily="34" charset="-128"/>
                <a:cs typeface="+mn-cs"/>
              </a:rPr>
              <a:t>展开的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Noto Sans CJK SC Regular" panose="020B0500000000000000" pitchFamily="34" charset="-128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Noto Sans CJK SC Regular" panose="020B0500000000000000" pitchFamily="34" charset="-128"/>
                <a:cs typeface="+mn-cs"/>
              </a:rPr>
              <a:t>RNN 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Noto Sans CJK SC Regular" panose="020B0500000000000000" pitchFamily="34" charset="-128"/>
                <a:cs typeface="+mn-cs"/>
              </a:rPr>
              <a:t>层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75F716-748F-4B4C-9328-A360D6F2CB42}"/>
              </a:ext>
            </a:extLst>
          </p:cNvPr>
          <p:cNvSpPr txBox="1"/>
          <p:nvPr/>
        </p:nvSpPr>
        <p:spPr>
          <a:xfrm>
            <a:off x="6290065" y="4462914"/>
            <a:ext cx="4184385" cy="108952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1800" dirty="0">
                <a:solidFill>
                  <a:schemeClr val="bg1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</a:rPr>
              <a:t>RNNs </a:t>
            </a:r>
            <a:r>
              <a:rPr lang="zh-CN" altLang="en-US" sz="1800" dirty="0">
                <a:solidFill>
                  <a:schemeClr val="bg1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</a:rPr>
              <a:t>通过减少下一个单词的预测值与实际值之间的误差来进行学习。</a:t>
            </a:r>
            <a:r>
              <a:rPr lang="en-US" altLang="zh-CN" sz="1800" dirty="0">
                <a:solidFill>
                  <a:schemeClr val="bg1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</a:rPr>
              <a:t>RNN </a:t>
            </a:r>
            <a:r>
              <a:rPr lang="zh-CN" altLang="en-US" sz="1800" dirty="0">
                <a:solidFill>
                  <a:schemeClr val="bg1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</a:rPr>
              <a:t>被构造为“记住”前一个单词，预测下一个单词。</a:t>
            </a:r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时间序列信息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5940" y="1770039"/>
            <a:ext cx="3928488" cy="3916204"/>
          </a:xfrm>
        </p:spPr>
        <p:txBody>
          <a:bodyPr/>
          <a:lstStyle/>
          <a:p>
            <a:r>
              <a:rPr lang="en-US" altLang="zh-CN" dirty="0"/>
              <a:t>RNN </a:t>
            </a:r>
            <a:r>
              <a:rPr lang="en-US" dirty="0" err="1"/>
              <a:t>递归神经网络是一种广为采用的方法</a:t>
            </a:r>
            <a:endParaRPr lang="en-US" dirty="0"/>
          </a:p>
          <a:p>
            <a:endParaRPr lang="en-US" dirty="0"/>
          </a:p>
          <a:p>
            <a:r>
              <a:rPr lang="zh-CN" altLang="en-US" dirty="0"/>
              <a:t>可有效的用于生成</a:t>
            </a:r>
            <a:r>
              <a:rPr lang="en-US" dirty="0" err="1"/>
              <a:t>句子、代码以及语言翻译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6138373" y="1979554"/>
            <a:ext cx="3785534" cy="3497174"/>
            <a:chOff x="6315354" y="1893881"/>
            <a:chExt cx="3785534" cy="3497174"/>
          </a:xfrm>
        </p:grpSpPr>
        <p:sp>
          <p:nvSpPr>
            <p:cNvPr id="5" name="Rectangle 4"/>
            <p:cNvSpPr/>
            <p:nvPr/>
          </p:nvSpPr>
          <p:spPr>
            <a:xfrm>
              <a:off x="8207058" y="3024482"/>
              <a:ext cx="809625" cy="94297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Noto Sans CJK SC Regular" panose="020B0500000000000000" pitchFamily="34" charset="-128"/>
                <a:cs typeface="+mn-cs"/>
              </a:endParaRPr>
            </a:p>
          </p:txBody>
        </p:sp>
        <p:cxnSp>
          <p:nvCxnSpPr>
            <p:cNvPr id="6" name="Straight Arrow Connector 5"/>
            <p:cNvCxnSpPr>
              <a:endCxn id="13" idx="0"/>
            </p:cNvCxnSpPr>
            <p:nvPr/>
          </p:nvCxnSpPr>
          <p:spPr>
            <a:xfrm flipH="1">
              <a:off x="8611871" y="2317863"/>
              <a:ext cx="6765" cy="706619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stCxn id="13" idx="2"/>
            </p:cNvCxnSpPr>
            <p:nvPr/>
          </p:nvCxnSpPr>
          <p:spPr>
            <a:xfrm flipH="1">
              <a:off x="8611870" y="3967457"/>
              <a:ext cx="1" cy="758974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7711799" y="2345431"/>
              <a:ext cx="6463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 pitchFamily="34" charset="0"/>
                  <a:ea typeface="Noto Sans CJK SC Regular" panose="020B0500000000000000" pitchFamily="34" charset="-128"/>
                  <a:cs typeface="+mn-cs"/>
                </a:rPr>
                <a:t>输入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371322" y="4419007"/>
              <a:ext cx="6463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 pitchFamily="34" charset="0"/>
                  <a:ea typeface="Noto Sans CJK SC Regular" panose="020B0500000000000000" pitchFamily="34" charset="-128"/>
                  <a:cs typeface="+mn-cs"/>
                </a:rPr>
                <a:t>输出</a:t>
              </a:r>
            </a:p>
          </p:txBody>
        </p:sp>
        <p:sp>
          <p:nvSpPr>
            <p:cNvPr id="10" name="Arc 9"/>
            <p:cNvSpPr/>
            <p:nvPr/>
          </p:nvSpPr>
          <p:spPr>
            <a:xfrm>
              <a:off x="8807133" y="3130448"/>
              <a:ext cx="819151" cy="597693"/>
            </a:xfrm>
            <a:prstGeom prst="arc">
              <a:avLst>
                <a:gd name="adj1" fmla="val 16200000"/>
                <a:gd name="adj2" fmla="val 6098018"/>
              </a:avLst>
            </a:prstGeom>
            <a:noFill/>
            <a:ln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Noto Sans CJK SC Regular" panose="020B0500000000000000" pitchFamily="34" charset="-128"/>
                <a:cs typeface="+mn-cs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315354" y="3358809"/>
              <a:ext cx="13067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800" kern="1200" dirty="0">
                  <a:latin typeface="Trebuchet MS" panose="020B0603020202020204" pitchFamily="34" charset="0"/>
                  <a:ea typeface="Noto Sans CJK SC Regular" panose="020B0500000000000000" pitchFamily="34" charset="-128"/>
                  <a:cs typeface="+mn-cs"/>
                </a:rPr>
                <a:t>RNN</a:t>
              </a:r>
              <a:r>
                <a:rPr kumimoji="0" lang="zh-CN" altLang="en-US" sz="1800" b="0" i="0" u="none" strike="noStrike" kern="1200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 pitchFamily="34" charset="0"/>
                  <a:ea typeface="Noto Sans CJK SC Regular" panose="020B0500000000000000" pitchFamily="34" charset="-128"/>
                  <a:cs typeface="+mn-cs"/>
                </a:rPr>
                <a:t>递归层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10989" y="1893881"/>
              <a:ext cx="23374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 pitchFamily="34" charset="0"/>
                  <a:ea typeface="Noto Sans CJK SC Regular" panose="020B0500000000000000" pitchFamily="34" charset="-128"/>
                  <a:cs typeface="+mn-cs"/>
                </a:rPr>
                <a:t>[1,0,0,0,0,0,0,0,0,0]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518708" y="2946130"/>
              <a:ext cx="38985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 pitchFamily="34" charset="0"/>
                  <a:ea typeface="Noto Sans CJK SC Regular" panose="020B0500000000000000" pitchFamily="34" charset="-128"/>
                  <a:cs typeface="+mn-cs"/>
                </a:rPr>
                <a:t>W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383603" y="3307208"/>
              <a:ext cx="53893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 pitchFamily="34" charset="0"/>
                  <a:ea typeface="Noto Sans CJK SC Regular" panose="020B0500000000000000" pitchFamily="34" charset="-128"/>
                  <a:cs typeface="+mn-cs"/>
                </a:rPr>
                <a:t>s(t)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63389" y="5021723"/>
              <a:ext cx="23374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 pitchFamily="34" charset="0"/>
                  <a:ea typeface="Noto Sans CJK SC Regular" panose="020B0500000000000000" pitchFamily="34" charset="-128"/>
                  <a:cs typeface="+mn-cs"/>
                </a:rPr>
                <a:t>[0,0,0,0,1,0,0,0,0,0]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0749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 txBox="1">
            <a:spLocks noGrp="1"/>
          </p:cNvSpPr>
          <p:nvPr>
            <p:ph type="title" idx="4294967295"/>
          </p:nvPr>
        </p:nvSpPr>
        <p:spPr>
          <a:xfrm>
            <a:off x="752861" y="3086100"/>
            <a:ext cx="9292561" cy="6001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rebuchet MS"/>
              <a:buNone/>
            </a:pPr>
            <a:r>
              <a:rPr lang="en-US" cap="none" dirty="0">
                <a:solidFill>
                  <a:schemeClr val="lt1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  <a:cs typeface="Trebuchet MS"/>
                <a:sym typeface="Trebuchet MS"/>
              </a:rPr>
              <a:t>独热编码</a:t>
            </a:r>
            <a:br>
              <a:rPr lang="en-US" cap="none" dirty="0">
                <a:solidFill>
                  <a:schemeClr val="lt1"/>
                </a:solidFill>
                <a:ea typeface="Noto Sans CJK SC Regular" panose="020B0500000000000000" pitchFamily="34" charset="-128"/>
                <a:cs typeface="Trebuchet MS"/>
                <a:sym typeface="Trebuchet MS"/>
              </a:rPr>
            </a:br>
            <a:endParaRPr lang="en-US" sz="3600" b="1" i="0" u="none" strike="noStrike" cap="none" dirty="0">
              <a:solidFill>
                <a:schemeClr val="lt1"/>
              </a:solidFill>
              <a:ea typeface="Noto Sans CJK SC Regular" panose="020B0500000000000000" pitchFamily="34" charset="-128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83233871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A929A-163A-4142-85D6-15E2DC461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330127"/>
            <a:ext cx="9976104" cy="590931"/>
          </a:xfrm>
        </p:spPr>
        <p:txBody>
          <a:bodyPr/>
          <a:lstStyle/>
          <a:p>
            <a:r>
              <a:rPr lang="en-US" b="0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独热编码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AF06BE-2A92-4E05-871F-B506E534C13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977915"/>
            <a:ext cx="10210800" cy="6011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371AEF-EBEF-48FD-B338-743553BA8E7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1635899"/>
            <a:ext cx="10210800" cy="1147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EC3F9D-9E7E-40A3-9E2B-D28BA021225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6931" y="2840211"/>
            <a:ext cx="3958937" cy="333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7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单词和句子生成实验</a:t>
            </a:r>
          </a:p>
        </p:txBody>
      </p:sp>
    </p:spTree>
    <p:extLst>
      <p:ext uri="{BB962C8B-B14F-4D97-AF65-F5344CB8AC3E}">
        <p14:creationId xmlns:p14="http://schemas.microsoft.com/office/powerpoint/2010/main" val="51448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实验任务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402" y="1341783"/>
            <a:ext cx="9948931" cy="456863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Noto Sans CJK SC Regular" panose="020B0500000000000000" pitchFamily="34" charset="-128"/>
              </a:rPr>
              <a:t>任务 1：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ea typeface="Noto Sans CJK SC Regular" panose="020B0500000000000000" pitchFamily="34" charset="-128"/>
              </a:rPr>
              <a:t>学习创建</a:t>
            </a:r>
            <a:r>
              <a:rPr lang="en-US" sz="2000" dirty="0">
                <a:ea typeface="Noto Sans CJK SC Regular" panose="020B0500000000000000" pitchFamily="34" charset="-128"/>
              </a:rPr>
              <a:t> RNN </a:t>
            </a:r>
            <a:r>
              <a:rPr lang="zh-CN" altLang="en-US" sz="2000" dirty="0">
                <a:ea typeface="Noto Sans CJK SC Regular" panose="020B0500000000000000" pitchFamily="34" charset="-128"/>
              </a:rPr>
              <a:t>网络</a:t>
            </a:r>
            <a:r>
              <a:rPr lang="en-US" sz="2000" dirty="0">
                <a:ea typeface="Noto Sans CJK SC Regular" panose="020B0500000000000000" pitchFamily="34" charset="-128"/>
              </a:rPr>
              <a:t>，并使用两个简单句子对其进行训练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Noto Sans CJK SC Regular" panose="020B0500000000000000" pitchFamily="34" charset="-128"/>
              </a:rPr>
              <a:t>创建更深层次的网络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Noto Sans CJK SC Regular" panose="020B0500000000000000" pitchFamily="34" charset="-128"/>
              </a:rPr>
              <a:t>添加 dropout</a:t>
            </a:r>
          </a:p>
        </p:txBody>
      </p:sp>
    </p:spTree>
    <p:extLst>
      <p:ext uri="{BB962C8B-B14F-4D97-AF65-F5344CB8AC3E}">
        <p14:creationId xmlns:p14="http://schemas.microsoft.com/office/powerpoint/2010/main" val="1300019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Noto Sans Mono CJK SC Bold" panose="020B0800000000000000" pitchFamily="34" charset="-122"/>
                <a:ea typeface="Noto Sans Mono CJK SC Bold" panose="020B0800000000000000" pitchFamily="34" charset="-122"/>
              </a:rPr>
              <a:t>实验任务</a:t>
            </a:r>
            <a:r>
              <a:rPr lang="en-US" dirty="0">
                <a:ea typeface="Noto Sans CJK SC Regular" panose="020B0500000000000000" pitchFamily="34" charset="-128"/>
              </a:rPr>
              <a:t>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402" y="1341783"/>
            <a:ext cx="9948931" cy="456863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Noto Sans CJK SC Regular" panose="020B0500000000000000" pitchFamily="34" charset="-128"/>
              </a:rPr>
              <a:t>任务 2：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Noto Sans CJK SC Regular" panose="020B0500000000000000" pitchFamily="34" charset="-128"/>
              </a:rPr>
              <a:t>使用 Microsoft Common Objects in Context (MSCOCO) </a:t>
            </a:r>
            <a:r>
              <a:rPr lang="zh-CN" altLang="en-US" sz="2000" dirty="0"/>
              <a:t>数据集</a:t>
            </a:r>
            <a:r>
              <a:rPr lang="en-US" sz="2000" dirty="0" err="1">
                <a:ea typeface="Noto Sans CJK SC Regular" panose="020B0500000000000000" pitchFamily="34" charset="-128"/>
              </a:rPr>
              <a:t>训练</a:t>
            </a:r>
            <a:r>
              <a:rPr lang="en-US" sz="2000" dirty="0">
                <a:ea typeface="Noto Sans CJK SC Regular" panose="020B0500000000000000" pitchFamily="34" charset="-128"/>
              </a:rPr>
              <a:t> RNN </a:t>
            </a:r>
            <a:br>
              <a:rPr lang="en-US" sz="2000" dirty="0">
                <a:ea typeface="Noto Sans CJK SC Regular" panose="020B0500000000000000" pitchFamily="34" charset="-128"/>
              </a:rPr>
            </a:br>
            <a:r>
              <a:rPr lang="en-US" sz="2000" dirty="0" err="1">
                <a:ea typeface="Noto Sans CJK SC Regular" panose="020B0500000000000000" pitchFamily="34" charset="-128"/>
              </a:rPr>
              <a:t>生成句子</a:t>
            </a:r>
            <a:endParaRPr lang="en-US" sz="2000" dirty="0">
              <a:ea typeface="Noto Sans CJK SC Regular" panose="020B0500000000000000" pitchFamily="34" charset="-128"/>
            </a:endParaRP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Noto Sans CJK SC Regular" panose="020B0500000000000000" pitchFamily="34" charset="-128"/>
              </a:rPr>
              <a:t>要执行的四个代码块：</a:t>
            </a:r>
          </a:p>
          <a:p>
            <a:pPr marL="1431925" lvl="2" indent="-342900">
              <a:buFont typeface="Arial" panose="020B0604020202020204" pitchFamily="34" charset="0"/>
              <a:buChar char="•"/>
            </a:pPr>
            <a:r>
              <a:rPr lang="zh-CN" altLang="en-US" sz="1800" dirty="0">
                <a:ea typeface="Noto Sans CJK SC Regular" panose="020B0500000000000000" pitchFamily="34" charset="-128"/>
              </a:rPr>
              <a:t>准备</a:t>
            </a:r>
            <a:r>
              <a:rPr lang="en-US" sz="1800" dirty="0" err="1">
                <a:ea typeface="Noto Sans CJK SC Regular" panose="020B0500000000000000" pitchFamily="34" charset="-128"/>
              </a:rPr>
              <a:t>数据</a:t>
            </a:r>
            <a:endParaRPr lang="en-US" sz="1800" dirty="0">
              <a:ea typeface="Noto Sans CJK SC Regular" panose="020B0500000000000000" pitchFamily="34" charset="-128"/>
            </a:endParaRPr>
          </a:p>
          <a:p>
            <a:pPr marL="1431925" lvl="2" indent="-342900">
              <a:buFont typeface="Arial" panose="020B0604020202020204" pitchFamily="34" charset="0"/>
              <a:buChar char="•"/>
            </a:pPr>
            <a:r>
              <a:rPr lang="en-US" sz="1800" dirty="0">
                <a:ea typeface="Noto Sans CJK SC Regular" panose="020B0500000000000000" pitchFamily="34" charset="-128"/>
              </a:rPr>
              <a:t>超参数设置</a:t>
            </a:r>
          </a:p>
          <a:p>
            <a:pPr marL="1431925" lvl="2" indent="-342900">
              <a:buFont typeface="Arial" panose="020B0604020202020204" pitchFamily="34" charset="0"/>
              <a:buChar char="•"/>
            </a:pPr>
            <a:r>
              <a:rPr lang="en-US" sz="1800" dirty="0">
                <a:ea typeface="Noto Sans CJK SC Regular" panose="020B0500000000000000" pitchFamily="34" charset="-128"/>
              </a:rPr>
              <a:t>网络架构</a:t>
            </a:r>
          </a:p>
          <a:p>
            <a:pPr marL="1431925" lvl="2" indent="-342900">
              <a:buFont typeface="Arial" panose="020B0604020202020204" pitchFamily="34" charset="0"/>
              <a:buChar char="•"/>
            </a:pPr>
            <a:r>
              <a:rPr lang="en-US" sz="1800" dirty="0">
                <a:ea typeface="Noto Sans CJK SC Regular" panose="020B0500000000000000" pitchFamily="34" charset="-128"/>
              </a:rPr>
              <a:t>训练</a:t>
            </a:r>
          </a:p>
        </p:txBody>
      </p:sp>
    </p:spTree>
    <p:extLst>
      <p:ext uri="{BB962C8B-B14F-4D97-AF65-F5344CB8AC3E}">
        <p14:creationId xmlns:p14="http://schemas.microsoft.com/office/powerpoint/2010/main" val="3408277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实验回顾</a:t>
            </a:r>
            <a:endParaRPr lang="en-US" altLang="zh-CN" b="0" dirty="0">
              <a:latin typeface="Noto Sans CJK SC Bold" panose="020B0800000000000000" pitchFamily="34" charset="-122"/>
              <a:ea typeface="Noto Sans CJK SC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186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实验任务</a:t>
            </a:r>
            <a:r>
              <a:rPr lang="en-US" dirty="0">
                <a:ea typeface="Noto Sans CJK SC Regular" panose="020B0500000000000000" pitchFamily="34" charset="-128"/>
              </a:rPr>
              <a:t>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1451113"/>
            <a:ext cx="9948672" cy="437084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a typeface="Noto Sans CJK SC Regular" panose="020B0500000000000000" pitchFamily="34" charset="-128"/>
              </a:rPr>
              <a:t>创造更深层网络的潜在负面影响是什么？</a:t>
            </a:r>
          </a:p>
          <a:p>
            <a:pPr>
              <a:buFont typeface="Arial" panose="020B0604020202020204" pitchFamily="34" charset="0"/>
              <a:buChar char="•"/>
            </a:pPr>
            <a:endParaRPr lang="zh-CN" altLang="en-US" dirty="0">
              <a:ea typeface="Noto Sans CJK SC Regular" panose="020B0500000000000000" pitchFamily="34" charset="-128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a typeface="Noto Sans CJK SC Regular" panose="020B0500000000000000" pitchFamily="34" charset="-128"/>
              </a:rPr>
              <a:t>有什么办法可以抵消更深层网络的负面影响？</a:t>
            </a:r>
          </a:p>
          <a:p>
            <a:pPr marL="0" indent="0">
              <a:buNone/>
            </a:pPr>
            <a:endParaRPr lang="zh-CN" altLang="en-US" dirty="0">
              <a:ea typeface="Noto Sans CJK SC Regular" panose="020B0500000000000000" pitchFamily="34" charset="-128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679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C250185F-3913-4587-8E65-C0A2834B8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9688" y="2420433"/>
            <a:ext cx="5334551" cy="1522722"/>
          </a:xfrm>
        </p:spPr>
        <p:txBody>
          <a:bodyPr/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defRPr/>
            </a:pPr>
            <a:r>
              <a:rPr lang="zh-CN" altLang="en-US" sz="2880" dirty="0">
                <a:solidFill>
                  <a:schemeClr val="tx2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  <a:sym typeface="Trebuchet MS"/>
              </a:rPr>
              <a:t>培训开发者、数据科学家和研究人员</a:t>
            </a:r>
            <a:r>
              <a:rPr lang="en-US" altLang="zh-CN" sz="2880" dirty="0">
                <a:solidFill>
                  <a:schemeClr val="tx2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  <a:sym typeface="Trebuchet MS"/>
              </a:rPr>
              <a:t>, </a:t>
            </a:r>
            <a:r>
              <a:rPr lang="zh-CN" altLang="en-US" sz="2880" dirty="0">
                <a:solidFill>
                  <a:schemeClr val="tx2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  <a:sym typeface="Trebuchet MS"/>
              </a:rPr>
              <a:t>解决世界上极具挑战性的问题。</a:t>
            </a:r>
            <a:endParaRPr lang="en-US" sz="2880" dirty="0">
              <a:solidFill>
                <a:schemeClr val="tx2"/>
              </a:solidFill>
              <a:latin typeface="Noto Sans CJK SC Bold" panose="020B0800000000000000" pitchFamily="34" charset="-122"/>
              <a:ea typeface="Noto Sans CJK SC Bold" panose="020B0800000000000000" pitchFamily="34" charset="-122"/>
            </a:endParaRPr>
          </a:p>
        </p:txBody>
      </p:sp>
      <p:pic>
        <p:nvPicPr>
          <p:cNvPr id="5" name="Shape 568">
            <a:extLst>
              <a:ext uri="{FF2B5EF4-FFF2-40B4-BE49-F238E27FC236}">
                <a16:creationId xmlns:a16="http://schemas.microsoft.com/office/drawing/2014/main" id="{768E78B2-F229-4793-8046-C177D970121B}"/>
              </a:ext>
            </a:extLst>
          </p:cNvPr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1814" y="2765202"/>
            <a:ext cx="2179918" cy="7732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BE1285A-82A2-45AF-BC98-C85BE35A587D}"/>
              </a:ext>
            </a:extLst>
          </p:cNvPr>
          <p:cNvCxnSpPr>
            <a:cxnSpLocks/>
          </p:cNvCxnSpPr>
          <p:nvPr/>
        </p:nvCxnSpPr>
        <p:spPr>
          <a:xfrm>
            <a:off x="4580006" y="1533361"/>
            <a:ext cx="0" cy="3221159"/>
          </a:xfrm>
          <a:prstGeom prst="line">
            <a:avLst/>
          </a:prstGeom>
          <a:ln>
            <a:solidFill>
              <a:srgbClr val="B3B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hape 753">
            <a:extLst>
              <a:ext uri="{FF2B5EF4-FFF2-40B4-BE49-F238E27FC236}">
                <a16:creationId xmlns:a16="http://schemas.microsoft.com/office/drawing/2014/main" id="{35E2FD39-6D65-46BC-818C-1A6B7C4B1535}"/>
              </a:ext>
            </a:extLst>
          </p:cNvPr>
          <p:cNvSpPr txBox="1">
            <a:spLocks/>
          </p:cNvSpPr>
          <p:nvPr/>
        </p:nvSpPr>
        <p:spPr>
          <a:xfrm>
            <a:off x="4846534" y="4135051"/>
            <a:ext cx="5121105" cy="590760"/>
          </a:xfrm>
          <a:prstGeom prst="rect">
            <a:avLst/>
          </a:prstGeom>
          <a:noFill/>
          <a:ln>
            <a:noFill/>
          </a:ln>
        </p:spPr>
        <p:txBody>
          <a:bodyPr wrap="square" lIns="109710" tIns="109710" rIns="109710" bIns="10971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1097253">
              <a:lnSpc>
                <a:spcPct val="90000"/>
              </a:lnSpc>
              <a:buClr>
                <a:srgbClr val="000000"/>
              </a:buClr>
              <a:buSzPct val="25000"/>
              <a:defRPr/>
            </a:pPr>
            <a:r>
              <a:rPr lang="en-US" altLang="zh-CN" sz="2880" dirty="0">
                <a:solidFill>
                  <a:srgbClr val="76B9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[ </a:t>
            </a:r>
            <a:r>
              <a:rPr lang="zh-CN" altLang="en-US" sz="2880" dirty="0">
                <a:solidFill>
                  <a:srgbClr val="76B9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实战培训 </a:t>
            </a:r>
            <a:r>
              <a:rPr lang="en-US" altLang="zh-CN" sz="2880" dirty="0">
                <a:solidFill>
                  <a:srgbClr val="76B9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]</a:t>
            </a:r>
            <a:endParaRPr lang="en" sz="2880" dirty="0">
              <a:solidFill>
                <a:srgbClr val="76B900"/>
              </a:solidFill>
              <a:latin typeface="Noto Sans CJK SC Bold" panose="020B0800000000000000" pitchFamily="34" charset="-122"/>
              <a:ea typeface="Noto Sans CJK SC Bold" panose="020B0800000000000000" pitchFamily="34" charset="-122"/>
              <a:sym typeface="Trebuchet MS"/>
            </a:endParaRPr>
          </a:p>
        </p:txBody>
      </p:sp>
      <p:sp>
        <p:nvSpPr>
          <p:cNvPr id="6" name="Shape 753">
            <a:extLst>
              <a:ext uri="{FF2B5EF4-FFF2-40B4-BE49-F238E27FC236}">
                <a16:creationId xmlns:a16="http://schemas.microsoft.com/office/drawing/2014/main" id="{F9801DF2-3987-4FBE-9749-B4FEDC401879}"/>
              </a:ext>
            </a:extLst>
          </p:cNvPr>
          <p:cNvSpPr txBox="1">
            <a:spLocks/>
          </p:cNvSpPr>
          <p:nvPr/>
        </p:nvSpPr>
        <p:spPr>
          <a:xfrm>
            <a:off x="5047490" y="1504652"/>
            <a:ext cx="5121105" cy="590760"/>
          </a:xfrm>
          <a:prstGeom prst="rect">
            <a:avLst/>
          </a:prstGeom>
          <a:noFill/>
          <a:ln>
            <a:noFill/>
          </a:ln>
        </p:spPr>
        <p:txBody>
          <a:bodyPr wrap="square" lIns="109710" tIns="109710" rIns="109710" bIns="10971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1097253">
              <a:lnSpc>
                <a:spcPct val="90000"/>
              </a:lnSpc>
              <a:buClr>
                <a:srgbClr val="000000"/>
              </a:buClr>
              <a:buSzPct val="25000"/>
              <a:defRPr/>
            </a:pPr>
            <a:r>
              <a:rPr lang="zh-CN" altLang="en-US" sz="2880" kern="1200" dirty="0">
                <a:solidFill>
                  <a:srgbClr val="76B9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深度学习学院（</a:t>
            </a:r>
            <a:r>
              <a:rPr lang="en-US" altLang="zh-CN" sz="2880" kern="1200" dirty="0">
                <a:solidFill>
                  <a:srgbClr val="76B9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DLI</a:t>
            </a:r>
            <a:r>
              <a:rPr lang="zh-CN" altLang="en-US" sz="2880" kern="1200" dirty="0">
                <a:solidFill>
                  <a:srgbClr val="76B900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）</a:t>
            </a:r>
            <a:endParaRPr lang="en" sz="2880" dirty="0">
              <a:solidFill>
                <a:srgbClr val="76B900"/>
              </a:solidFill>
              <a:latin typeface="Noto Sans CJK SC Bold" panose="020B0800000000000000" pitchFamily="34" charset="-122"/>
              <a:ea typeface="Noto Sans CJK SC Bold" panose="020B0800000000000000" pitchFamily="34" charset="-122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75455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实验任务</a:t>
            </a:r>
            <a:r>
              <a:rPr lang="en-US" dirty="0">
                <a:ea typeface="Noto Sans CJK SC Regular" panose="020B0500000000000000" pitchFamily="34" charset="-128"/>
              </a:rPr>
              <a:t>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1451113"/>
            <a:ext cx="9948672" cy="437084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a typeface="Noto Sans CJK SC Regular" panose="020B0500000000000000" pitchFamily="34" charset="-128"/>
              </a:rPr>
              <a:t>我们可以通过什么方法来提升性能？</a:t>
            </a:r>
          </a:p>
          <a:p>
            <a:pPr>
              <a:buFont typeface="Arial" panose="020B0604020202020204" pitchFamily="34" charset="0"/>
              <a:buChar char="•"/>
            </a:pPr>
            <a:endParaRPr lang="zh-CN" altLang="en-US" dirty="0">
              <a:ea typeface="Noto Sans CJK SC Regular" panose="020B0500000000000000" pitchFamily="34" charset="-128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a typeface="Noto Sans CJK SC Regular" panose="020B0500000000000000" pitchFamily="34" charset="-128"/>
              </a:rPr>
              <a:t>使用了多少步？</a:t>
            </a:r>
          </a:p>
          <a:p>
            <a:pPr>
              <a:buFont typeface="Arial" panose="020B0604020202020204" pitchFamily="34" charset="0"/>
              <a:buChar char="•"/>
            </a:pPr>
            <a:endParaRPr lang="zh-CN" altLang="en-US" dirty="0">
              <a:ea typeface="Noto Sans CJK SC Regular" panose="020B0500000000000000" pitchFamily="34" charset="-128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ea typeface="Noto Sans CJK SC Regular" panose="020B0500000000000000" pitchFamily="34" charset="-128"/>
              </a:rPr>
              <a:t>有多少层？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012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Noto Sans CJK SC Regular" panose="020B0500000000000000" pitchFamily="34" charset="-128"/>
              </a:rPr>
              <a:t>第 2 </a:t>
            </a:r>
            <a:r>
              <a:rPr lang="en-US" dirty="0" err="1">
                <a:ea typeface="Noto Sans CJK SC Regular" panose="020B0500000000000000" pitchFamily="34" charset="-128"/>
              </a:rPr>
              <a:t>部分：</a:t>
            </a:r>
            <a:r>
              <a:rPr lang="en-US" b="0" dirty="0" err="1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递归神经网络</a:t>
            </a:r>
            <a:endParaRPr lang="en-US" b="0" dirty="0">
              <a:latin typeface="Noto Sans CJK SC Bold" panose="020B0800000000000000" pitchFamily="34" charset="-122"/>
              <a:ea typeface="Noto Sans CJK SC Bold" panose="020B0800000000000000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1421296"/>
            <a:ext cx="9948672" cy="440066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Noto Sans CJK SC Regular" panose="020B0500000000000000" pitchFamily="34" charset="-128"/>
              </a:rPr>
              <a:t>可以通过什么方法来提升性能？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ea typeface="Noto Sans CJK SC Regular" panose="020B0500000000000000" pitchFamily="34" charset="-128"/>
              </a:rPr>
              <a:t>答：增加隐藏单元的数量、更改 </a:t>
            </a:r>
            <a:r>
              <a:rPr lang="en-US" altLang="zh-CN" sz="2000" dirty="0">
                <a:ea typeface="Noto Sans CJK SC Regular" panose="020B0500000000000000" pitchFamily="34" charset="-128"/>
              </a:rPr>
              <a:t>dropout</a:t>
            </a:r>
            <a:r>
              <a:rPr lang="zh-CN" altLang="en-US" sz="2000" dirty="0">
                <a:ea typeface="Noto Sans CJK SC Regular" panose="020B0500000000000000" pitchFamily="34" charset="-128"/>
              </a:rPr>
              <a:t>、更改学习率</a:t>
            </a:r>
            <a:r>
              <a:rPr lang="zh-CN" altLang="en-US" sz="2000" dirty="0"/>
              <a:t>、</a:t>
            </a:r>
            <a:r>
              <a:rPr lang="zh-CN" altLang="en-US" sz="2000" dirty="0">
                <a:ea typeface="Noto Sans CJK SC Regular" panose="020B0500000000000000" pitchFamily="34" charset="-128"/>
              </a:rPr>
              <a:t>添加学习策略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Noto Sans CJK SC Regular" panose="020B0500000000000000" pitchFamily="34" charset="-128"/>
              </a:rPr>
              <a:t>使用了多少步数？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ea typeface="Noto Sans CJK SC Regular" panose="020B0500000000000000" pitchFamily="34" charset="-128"/>
              </a:rPr>
              <a:t>答：</a:t>
            </a:r>
            <a:r>
              <a:rPr lang="en-US" altLang="zh-CN" sz="2000" dirty="0">
                <a:ea typeface="Noto Sans CJK SC Regular" panose="020B0500000000000000" pitchFamily="34" charset="-128"/>
              </a:rPr>
              <a:t>20</a:t>
            </a:r>
            <a:endParaRPr lang="zh-CN" altLang="en-US" sz="2000" dirty="0">
              <a:ea typeface="Noto Sans CJK SC Regular" panose="020B0500000000000000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Noto Sans CJK SC Regular" panose="020B0500000000000000" pitchFamily="34" charset="-128"/>
              </a:rPr>
              <a:t>有多少层？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ea typeface="Noto Sans CJK SC Regular" panose="020B0500000000000000" pitchFamily="34" charset="-128"/>
              </a:rPr>
              <a:t>答：</a:t>
            </a:r>
            <a:r>
              <a:rPr lang="en-US" altLang="zh-CN" sz="2000" dirty="0">
                <a:ea typeface="Noto Sans CJK SC Regular" panose="020B0500000000000000" pitchFamily="34" charset="-128"/>
              </a:rPr>
              <a:t>2</a:t>
            </a:r>
            <a:endParaRPr lang="zh-CN" altLang="en-US" sz="2000" dirty="0">
              <a:ea typeface="Noto Sans CJK SC Regula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479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9ED14BF-489A-48EC-9D0D-7C347EA71C8B}"/>
              </a:ext>
            </a:extLst>
          </p:cNvPr>
          <p:cNvSpPr/>
          <p:nvPr/>
        </p:nvSpPr>
        <p:spPr>
          <a:xfrm>
            <a:off x="5866236" y="3553097"/>
            <a:ext cx="4798080" cy="1901952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253">
              <a:defRPr/>
            </a:pPr>
            <a:endParaRPr lang="en-US" sz="168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82" name="Shape 682"/>
          <p:cNvSpPr txBox="1">
            <a:spLocks noGrp="1"/>
          </p:cNvSpPr>
          <p:nvPr>
            <p:ph type="title"/>
          </p:nvPr>
        </p:nvSpPr>
        <p:spPr>
          <a:xfrm>
            <a:off x="498420" y="265298"/>
            <a:ext cx="9975960" cy="590760"/>
          </a:xfrm>
          <a:prstGeom prst="rect">
            <a:avLst/>
          </a:prstGeom>
          <a:noFill/>
          <a:ln>
            <a:noFill/>
          </a:ln>
        </p:spPr>
        <p:txBody>
          <a:bodyPr wrap="square" lIns="109710" tIns="54840" rIns="109710" bIns="54840" anchor="b" anchorCtr="0">
            <a:noAutofit/>
          </a:bodyPr>
          <a:lstStyle/>
          <a:p>
            <a:pPr>
              <a:buSzPct val="25000"/>
            </a:pPr>
            <a:r>
              <a:rPr lang="zh-CN" altLang="en-US" b="0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更多资源</a:t>
            </a:r>
            <a:endParaRPr lang="en" b="0" dirty="0">
              <a:latin typeface="Noto Sans CJK SC Bold" panose="020B0800000000000000" pitchFamily="34" charset="-122"/>
              <a:ea typeface="Noto Sans CJK SC Bold" panose="020B0800000000000000" pitchFamily="34" charset="-122"/>
            </a:endParaRPr>
          </a:p>
        </p:txBody>
      </p:sp>
      <p:sp>
        <p:nvSpPr>
          <p:cNvPr id="690" name="Shape 690"/>
          <p:cNvSpPr/>
          <p:nvPr/>
        </p:nvSpPr>
        <p:spPr>
          <a:xfrm>
            <a:off x="5777128" y="1151269"/>
            <a:ext cx="4236120" cy="509760"/>
          </a:xfrm>
          <a:prstGeom prst="rect">
            <a:avLst/>
          </a:prstGeom>
          <a:noFill/>
          <a:ln>
            <a:noFill/>
          </a:ln>
        </p:spPr>
        <p:txBody>
          <a:bodyPr wrap="square" lIns="109710" tIns="54840" rIns="109710" bIns="54840" anchor="b" anchorCtr="0">
            <a:noAutofit/>
          </a:bodyPr>
          <a:lstStyle/>
          <a:p>
            <a:pPr defTabSz="1097208">
              <a:lnSpc>
                <a:spcPct val="90000"/>
              </a:lnSpc>
              <a:buClr>
                <a:srgbClr val="000000"/>
              </a:buClr>
              <a:defRPr/>
            </a:pPr>
            <a:endParaRPr sz="2880" b="1">
              <a:solidFill>
                <a:srgbClr val="FFFFFF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  <a:cs typeface="Trebuchet MS"/>
              <a:sym typeface="Trebuchet MS"/>
            </a:endParaRPr>
          </a:p>
        </p:txBody>
      </p:sp>
      <p:sp>
        <p:nvSpPr>
          <p:cNvPr id="691" name="Shape 691"/>
          <p:cNvSpPr txBox="1"/>
          <p:nvPr/>
        </p:nvSpPr>
        <p:spPr>
          <a:xfrm>
            <a:off x="2190571" y="3841284"/>
            <a:ext cx="3391546" cy="1313988"/>
          </a:xfrm>
          <a:prstGeom prst="rect">
            <a:avLst/>
          </a:prstGeom>
          <a:noFill/>
          <a:ln>
            <a:noFill/>
          </a:ln>
        </p:spPr>
        <p:txBody>
          <a:bodyPr wrap="square" lIns="109710" tIns="54840" rIns="109710" bIns="54840" anchor="ctr" anchorCtr="0">
            <a:noAutofit/>
          </a:bodyPr>
          <a:lstStyle/>
          <a:p>
            <a:pPr defTabSz="1097208">
              <a:spcAft>
                <a:spcPts val="720"/>
              </a:spcAft>
              <a:buClr>
                <a:srgbClr val="000000"/>
              </a:buClr>
              <a:buSzPct val="25000"/>
              <a:defRPr/>
            </a:pPr>
            <a:r>
              <a:rPr lang="zh-CN" altLang="en-US" sz="1920" dirty="0">
                <a:latin typeface="Noto Sans CJK SC Regular" panose="020B0500000000000000" pitchFamily="34" charset="-122"/>
                <a:ea typeface="Noto Sans CJK SC Regular" panose="020B0500000000000000" pitchFamily="34" charset="-122"/>
                <a:cs typeface="Trebuchet MS"/>
                <a:sym typeface="Trebuchet MS"/>
              </a:rPr>
              <a:t>及时获取</a:t>
            </a:r>
            <a:endParaRPr lang="en-US" altLang="zh-CN" sz="1920" dirty="0">
              <a:latin typeface="Noto Sans CJK SC Regular" panose="020B0500000000000000" pitchFamily="34" charset="-122"/>
              <a:ea typeface="Noto Sans CJK SC Regular" panose="020B0500000000000000" pitchFamily="34" charset="-122"/>
              <a:cs typeface="Trebuchet MS"/>
              <a:sym typeface="Trebuchet MS"/>
            </a:endParaRPr>
          </a:p>
          <a:p>
            <a:pPr defTabSz="1097208">
              <a:spcAft>
                <a:spcPts val="720"/>
              </a:spcAft>
              <a:buClr>
                <a:srgbClr val="000000"/>
              </a:buClr>
              <a:buSzPct val="25000"/>
              <a:defRPr/>
            </a:pPr>
            <a:r>
              <a:rPr lang="zh-CN" altLang="en-US" sz="1920" dirty="0">
                <a:latin typeface="Noto Sans CJK SC Regular" panose="020B0500000000000000" pitchFamily="34" charset="-122"/>
                <a:ea typeface="Noto Sans CJK SC Regular" panose="020B0500000000000000" pitchFamily="34" charset="-122"/>
                <a:cs typeface="Trebuchet MS"/>
                <a:sym typeface="Trebuchet MS"/>
              </a:rPr>
              <a:t>最新 </a:t>
            </a:r>
            <a:r>
              <a:rPr lang="en-US" altLang="zh-CN" sz="1920" dirty="0">
                <a:latin typeface="Noto Sans CJK SC Regular" panose="020B0500000000000000" pitchFamily="34" charset="-122"/>
                <a:ea typeface="Noto Sans CJK SC Regular" panose="020B0500000000000000" pitchFamily="34" charset="-122"/>
                <a:cs typeface="Trebuchet MS"/>
                <a:sym typeface="Trebuchet MS"/>
              </a:rPr>
              <a:t>DLI </a:t>
            </a:r>
            <a:r>
              <a:rPr lang="zh-CN" altLang="en-US" sz="1920" dirty="0">
                <a:latin typeface="Noto Sans CJK SC Regular" panose="020B0500000000000000" pitchFamily="34" charset="-122"/>
                <a:ea typeface="Noto Sans CJK SC Regular" panose="020B0500000000000000" pitchFamily="34" charset="-122"/>
                <a:cs typeface="Trebuchet MS"/>
                <a:sym typeface="Trebuchet MS"/>
              </a:rPr>
              <a:t>课程和开发者资源</a:t>
            </a:r>
            <a:endParaRPr lang="en-US" altLang="zh-CN" sz="1920" dirty="0">
              <a:latin typeface="Noto Sans CJK SC Regular" panose="020B0500000000000000" pitchFamily="34" charset="-122"/>
              <a:ea typeface="Noto Sans CJK SC Regular" panose="020B0500000000000000" pitchFamily="34" charset="-122"/>
              <a:cs typeface="Trebuchet MS"/>
              <a:sym typeface="Trebuchet MS"/>
            </a:endParaRPr>
          </a:p>
          <a:p>
            <a:pPr defTabSz="1097208">
              <a:spcAft>
                <a:spcPts val="720"/>
              </a:spcAft>
              <a:buClr>
                <a:srgbClr val="000000"/>
              </a:buClr>
              <a:buSzPct val="25000"/>
              <a:defRPr/>
            </a:pPr>
            <a:r>
              <a:rPr lang="zh-CN" altLang="en-US" sz="1920" dirty="0">
                <a:solidFill>
                  <a:srgbClr val="76B900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  <a:cs typeface="Trebuchet MS"/>
                <a:sym typeface="Trebuchet MS"/>
              </a:rPr>
              <a:t>关注微信公众号</a:t>
            </a:r>
            <a:endParaRPr lang="en" sz="1920" dirty="0">
              <a:solidFill>
                <a:srgbClr val="76B900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  <a:cs typeface="Trebuchet MS"/>
              <a:sym typeface="Trebuchet MS"/>
              <a:hlinkClick r:id="rId3"/>
            </a:endParaRPr>
          </a:p>
          <a:p>
            <a:pPr defTabSz="1097208">
              <a:spcAft>
                <a:spcPts val="720"/>
              </a:spcAft>
              <a:buClr>
                <a:srgbClr val="000000"/>
              </a:buClr>
              <a:buSzPct val="25000"/>
              <a:defRPr/>
            </a:pPr>
            <a:r>
              <a:rPr lang="en-US" altLang="zh-CN" sz="1920" b="1" dirty="0">
                <a:solidFill>
                  <a:srgbClr val="76B900"/>
                </a:solidFill>
                <a:latin typeface="Trebuchet MS" panose="020B0603020202020204" pitchFamily="34" charset="0"/>
                <a:ea typeface="Noto Sans CJK SC Regular" panose="020B0500000000000000" pitchFamily="34" charset="-122"/>
                <a:cs typeface="Trebuchet MS"/>
                <a:sym typeface="Trebuchet MS"/>
              </a:rPr>
              <a:t>NVIDIA </a:t>
            </a:r>
            <a:r>
              <a:rPr lang="zh-CN" altLang="en-US" sz="1920" b="1" dirty="0">
                <a:solidFill>
                  <a:srgbClr val="76B900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  <a:cs typeface="Trebuchet MS"/>
                <a:sym typeface="Trebuchet MS"/>
              </a:rPr>
              <a:t>开发者社区</a:t>
            </a:r>
            <a:endParaRPr lang="en-US" altLang="zh-CN" sz="1920" b="1" dirty="0">
              <a:solidFill>
                <a:srgbClr val="76B900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  <a:cs typeface="Trebuchet MS"/>
              <a:sym typeface="Trebuchet MS"/>
            </a:endParaRPr>
          </a:p>
        </p:txBody>
      </p:sp>
      <p:sp>
        <p:nvSpPr>
          <p:cNvPr id="692" name="Shape 692"/>
          <p:cNvSpPr/>
          <p:nvPr/>
        </p:nvSpPr>
        <p:spPr>
          <a:xfrm>
            <a:off x="897778" y="1813216"/>
            <a:ext cx="4173170" cy="1218240"/>
          </a:xfrm>
          <a:prstGeom prst="rect">
            <a:avLst/>
          </a:prstGeom>
          <a:noFill/>
          <a:ln>
            <a:noFill/>
          </a:ln>
        </p:spPr>
        <p:txBody>
          <a:bodyPr wrap="square" lIns="109710" tIns="54840" rIns="109710" bIns="54840" anchor="t" anchorCtr="0">
            <a:noAutofit/>
          </a:bodyPr>
          <a:lstStyle/>
          <a:p>
            <a:pPr algn="ctr" defTabSz="1097253">
              <a:lnSpc>
                <a:spcPct val="90000"/>
              </a:lnSpc>
              <a:buClr>
                <a:srgbClr val="3B5C00"/>
              </a:buClr>
              <a:buSzPct val="25000"/>
              <a:defRPr/>
            </a:pPr>
            <a:r>
              <a:rPr lang="zh-CN" altLang="en-US" sz="1680" dirty="0">
                <a:latin typeface="Noto Sans CJK SC Regular" panose="020B0500000000000000" pitchFamily="34" charset="-122"/>
                <a:ea typeface="Noto Sans CJK SC Regular" panose="020B0500000000000000" pitchFamily="34" charset="-122"/>
                <a:cs typeface="Trebuchet MS"/>
                <a:sym typeface="Trebuchet MS"/>
              </a:rPr>
              <a:t>在线自主培训 </a:t>
            </a:r>
            <a:r>
              <a:rPr lang="zh-CN" altLang="en-US" sz="1680" dirty="0">
                <a:latin typeface="Trebuchet MS" panose="020B0603020202020204" pitchFamily="34" charset="0"/>
                <a:ea typeface="Noto Sans CJK SC Regular" panose="020B0500000000000000" pitchFamily="34" charset="-122"/>
              </a:rPr>
              <a:t>或 </a:t>
            </a:r>
            <a:r>
              <a:rPr lang="zh-CN" altLang="en-US" sz="1680" dirty="0">
                <a:latin typeface="Noto Sans CJK SC Regular" panose="020B0500000000000000" pitchFamily="34" charset="-122"/>
                <a:ea typeface="Noto Sans CJK SC Regular" panose="020B0500000000000000" pitchFamily="34" charset="-122"/>
                <a:cs typeface="Trebuchet MS"/>
                <a:sym typeface="Trebuchet MS"/>
              </a:rPr>
              <a:t>有讲师指导的培训</a:t>
            </a:r>
            <a:endParaRPr lang="en-US" altLang="zh-CN" sz="1680" dirty="0">
              <a:latin typeface="Noto Sans CJK SC Regular" panose="020B0500000000000000" pitchFamily="34" charset="-122"/>
              <a:ea typeface="Noto Sans CJK SC Regular" panose="020B0500000000000000" pitchFamily="34" charset="-122"/>
              <a:cs typeface="Trebuchet MS"/>
              <a:sym typeface="Trebuchet MS"/>
            </a:endParaRPr>
          </a:p>
          <a:p>
            <a:pPr algn="ctr" defTabSz="1097253">
              <a:lnSpc>
                <a:spcPct val="90000"/>
              </a:lnSpc>
              <a:buClr>
                <a:srgbClr val="3B5C00"/>
              </a:buClr>
              <a:buSzPct val="25000"/>
              <a:defRPr/>
            </a:pPr>
            <a:endParaRPr lang="en-US" altLang="zh-CN" sz="1680" dirty="0">
              <a:latin typeface="Noto Sans CJK SC Regular" panose="020B0500000000000000" pitchFamily="34" charset="-122"/>
              <a:ea typeface="Noto Sans CJK SC Regular" panose="020B0500000000000000" pitchFamily="34" charset="-122"/>
              <a:cs typeface="Trebuchet MS"/>
              <a:sym typeface="Trebuchet MS"/>
            </a:endParaRPr>
          </a:p>
          <a:p>
            <a:pPr algn="ctr" defTabSz="1097253">
              <a:lnSpc>
                <a:spcPct val="90000"/>
              </a:lnSpc>
              <a:buClr>
                <a:srgbClr val="3B5C00"/>
              </a:buClr>
              <a:buSzPct val="25000"/>
              <a:defRPr/>
            </a:pPr>
            <a:r>
              <a:rPr lang="zh-CN" altLang="en-US" sz="1680" dirty="0">
                <a:latin typeface="Noto Sans CJK SC Regular" panose="020B0500000000000000" pitchFamily="34" charset="-122"/>
                <a:ea typeface="Noto Sans CJK SC Regular" panose="020B0500000000000000" pitchFamily="34" charset="-122"/>
                <a:cs typeface="Trebuchet MS"/>
                <a:sym typeface="Trebuchet MS"/>
              </a:rPr>
              <a:t> </a:t>
            </a:r>
            <a:r>
              <a:rPr lang="en-US" altLang="zh-CN" sz="1680" u="sng" dirty="0">
                <a:solidFill>
                  <a:srgbClr val="76B900"/>
                </a:solidFill>
                <a:latin typeface="Trebuchet MS" panose="020B0603020202020204" pitchFamily="34" charset="0"/>
                <a:ea typeface="Noto Sans CJK SC Regular" panose="020B0500000000000000" pitchFamily="34" charset="-122"/>
                <a:cs typeface="Trebuchet MS"/>
                <a:sym typeface="Trebuchet MS"/>
                <a:hlinkClick r:id="rId4"/>
              </a:rPr>
              <a:t>www.nvidia.cn/DLI</a:t>
            </a:r>
            <a:endParaRPr lang="zh-CN" altLang="en-US" sz="1680" u="sng" dirty="0">
              <a:solidFill>
                <a:srgbClr val="76B900"/>
              </a:solidFill>
              <a:latin typeface="Trebuchet MS" panose="020B0603020202020204" pitchFamily="34" charset="0"/>
              <a:ea typeface="Noto Sans CJK SC Regular" panose="020B0500000000000000" pitchFamily="34" charset="-122"/>
              <a:cs typeface="Trebuchet MS"/>
              <a:sym typeface="Trebuchet MS"/>
              <a:hlinkClick r:id="rId4"/>
            </a:endParaRPr>
          </a:p>
        </p:txBody>
      </p:sp>
      <p:sp>
        <p:nvSpPr>
          <p:cNvPr id="695" name="Shape 695"/>
          <p:cNvSpPr/>
          <p:nvPr/>
        </p:nvSpPr>
        <p:spPr>
          <a:xfrm>
            <a:off x="1452187" y="1148188"/>
            <a:ext cx="3016800" cy="509760"/>
          </a:xfrm>
          <a:prstGeom prst="rect">
            <a:avLst/>
          </a:prstGeom>
          <a:noFill/>
          <a:ln>
            <a:noFill/>
          </a:ln>
        </p:spPr>
        <p:txBody>
          <a:bodyPr wrap="square" lIns="109710" tIns="54840" rIns="109710" bIns="54840" anchor="b" anchorCtr="0">
            <a:noAutofit/>
          </a:bodyPr>
          <a:lstStyle/>
          <a:p>
            <a:pPr algn="ctr" defTabSz="1097208">
              <a:lnSpc>
                <a:spcPct val="90000"/>
              </a:lnSpc>
              <a:buClr>
                <a:srgbClr val="FFFFFF"/>
              </a:buClr>
              <a:buSzPct val="25000"/>
              <a:defRPr/>
            </a:pPr>
            <a:r>
              <a:rPr lang="zh-CN" altLang="en-US" sz="2160" dirty="0">
                <a:latin typeface="Noto Sans CJK SC Regular" panose="020B0500000000000000" pitchFamily="34" charset="-122"/>
                <a:ea typeface="Noto Sans CJK SC Regular" panose="020B0500000000000000" pitchFamily="34" charset="-122"/>
                <a:cs typeface="Trebuchet MS"/>
                <a:sym typeface="Trebuchet MS"/>
              </a:rPr>
              <a:t>学习 </a:t>
            </a:r>
            <a:r>
              <a:rPr lang="en-US" altLang="zh-CN" sz="2160" b="1" dirty="0">
                <a:latin typeface="Trebuchet MS" panose="020B0603020202020204" pitchFamily="34" charset="0"/>
                <a:ea typeface="Noto Sans CJK SC Regular" panose="020B0500000000000000" pitchFamily="34" charset="-122"/>
                <a:cs typeface="Trebuchet MS"/>
                <a:sym typeface="Trebuchet MS"/>
              </a:rPr>
              <a:t>DLI </a:t>
            </a:r>
            <a:r>
              <a:rPr lang="zh-CN" altLang="en-US" sz="2160" dirty="0">
                <a:latin typeface="Noto Sans CJK SC Regular" panose="020B0500000000000000" pitchFamily="34" charset="-122"/>
                <a:ea typeface="Noto Sans CJK SC Regular" panose="020B0500000000000000" pitchFamily="34" charset="-122"/>
                <a:cs typeface="Trebuchet MS"/>
                <a:sym typeface="Trebuchet MS"/>
              </a:rPr>
              <a:t>更多课程</a:t>
            </a:r>
            <a:endParaRPr lang="en" sz="2160" dirty="0">
              <a:latin typeface="Noto Sans CJK SC Regular" panose="020B0500000000000000" pitchFamily="34" charset="-122"/>
              <a:ea typeface="Noto Sans CJK SC Regular" panose="020B0500000000000000" pitchFamily="34" charset="-122"/>
              <a:cs typeface="Trebuchet MS"/>
              <a:sym typeface="Trebuchet M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08FEC81-F0C2-485C-B233-2B6F97C93815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906" y="3755276"/>
            <a:ext cx="1530923" cy="1486005"/>
          </a:xfrm>
          <a:prstGeom prst="rect">
            <a:avLst/>
          </a:prstGeom>
        </p:spPr>
      </p:pic>
      <p:sp>
        <p:nvSpPr>
          <p:cNvPr id="18" name="Shape 684">
            <a:extLst>
              <a:ext uri="{FF2B5EF4-FFF2-40B4-BE49-F238E27FC236}">
                <a16:creationId xmlns:a16="http://schemas.microsoft.com/office/drawing/2014/main" id="{8A2715C1-032B-4F9A-AC67-6FFE27216C42}"/>
              </a:ext>
            </a:extLst>
          </p:cNvPr>
          <p:cNvSpPr/>
          <p:nvPr/>
        </p:nvSpPr>
        <p:spPr>
          <a:xfrm>
            <a:off x="590723" y="1097400"/>
            <a:ext cx="4787280" cy="201322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09710" tIns="54840" rIns="109710" bIns="54840" anchor="ctr" anchorCtr="0">
            <a:noAutofit/>
          </a:bodyPr>
          <a:lstStyle/>
          <a:p>
            <a:pPr algn="ctr" defTabSz="1097208">
              <a:buClr>
                <a:srgbClr val="000000"/>
              </a:buClr>
              <a:defRPr/>
            </a:pPr>
            <a:endParaRPr sz="1800"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D0AADA3-9228-4CFC-8734-69D528A9B3F0}"/>
              </a:ext>
            </a:extLst>
          </p:cNvPr>
          <p:cNvGrpSpPr/>
          <p:nvPr/>
        </p:nvGrpSpPr>
        <p:grpSpPr>
          <a:xfrm>
            <a:off x="5866236" y="1097400"/>
            <a:ext cx="4798080" cy="2013229"/>
            <a:chOff x="492269" y="2878125"/>
            <a:chExt cx="3998400" cy="1677691"/>
          </a:xfrm>
        </p:grpSpPr>
        <p:sp>
          <p:nvSpPr>
            <p:cNvPr id="685" name="Shape 685"/>
            <p:cNvSpPr/>
            <p:nvPr/>
          </p:nvSpPr>
          <p:spPr>
            <a:xfrm>
              <a:off x="492269" y="2878125"/>
              <a:ext cx="3998400" cy="1677691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109710" tIns="54840" rIns="109710" bIns="54840" anchor="ctr" anchorCtr="0">
              <a:noAutofit/>
            </a:bodyPr>
            <a:lstStyle/>
            <a:p>
              <a:pPr algn="ctr" defTabSz="1097208">
                <a:buClr>
                  <a:srgbClr val="000000"/>
                </a:buClr>
                <a:defRPr/>
              </a:pPr>
              <a:endParaRPr sz="1800">
                <a:latin typeface="Noto Sans CJK SC Regular" panose="020B0500000000000000" pitchFamily="34" charset="-122"/>
                <a:ea typeface="Noto Sans CJK SC Regular" panose="020B0500000000000000" pitchFamily="34" charset="-122"/>
              </a:endParaRPr>
            </a:p>
          </p:txBody>
        </p:sp>
        <p:sp>
          <p:nvSpPr>
            <p:cNvPr id="688" name="Shape 688"/>
            <p:cNvSpPr/>
            <p:nvPr/>
          </p:nvSpPr>
          <p:spPr>
            <a:xfrm>
              <a:off x="759269" y="3452556"/>
              <a:ext cx="3464400" cy="461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09710" tIns="54840" rIns="109710" bIns="54840" anchor="t" anchorCtr="0">
              <a:noAutofit/>
            </a:bodyPr>
            <a:lstStyle/>
            <a:p>
              <a:pPr algn="ctr" defTabSz="1097208">
                <a:lnSpc>
                  <a:spcPct val="90000"/>
                </a:lnSpc>
                <a:buClr>
                  <a:srgbClr val="3B5C00"/>
                </a:buClr>
                <a:buSzPct val="25000"/>
                <a:defRPr/>
              </a:pPr>
              <a:r>
                <a:rPr lang="en" sz="1680" u="sng" dirty="0">
                  <a:solidFill>
                    <a:srgbClr val="76B900"/>
                  </a:solidFill>
                  <a:latin typeface="Trebuchet MS" panose="020B0603020202020204" pitchFamily="34" charset="0"/>
                  <a:ea typeface="Noto Sans CJK SC Regular" panose="020B0500000000000000" pitchFamily="34" charset="-122"/>
                  <a:cs typeface="Trebuchet MS"/>
                  <a:sym typeface="Trebuchet MS"/>
                  <a:hlinkClick r:id="rId6"/>
                </a:rPr>
                <a:t>https://developer.nvidia.com/join</a:t>
              </a:r>
            </a:p>
          </p:txBody>
        </p:sp>
        <p:sp>
          <p:nvSpPr>
            <p:cNvPr id="689" name="Shape 689"/>
            <p:cNvSpPr/>
            <p:nvPr/>
          </p:nvSpPr>
          <p:spPr>
            <a:xfrm>
              <a:off x="677910" y="2983007"/>
              <a:ext cx="3388200" cy="424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09710" tIns="54840" rIns="109710" bIns="54840" anchor="b" anchorCtr="0">
              <a:noAutofit/>
            </a:bodyPr>
            <a:lstStyle/>
            <a:p>
              <a:pPr algn="ctr" defTabSz="1097208">
                <a:lnSpc>
                  <a:spcPct val="90000"/>
                </a:lnSpc>
                <a:buClr>
                  <a:srgbClr val="FFFFFF"/>
                </a:buClr>
                <a:buSzPct val="25000"/>
                <a:defRPr/>
              </a:pPr>
              <a:r>
                <a:rPr lang="zh-CN" altLang="en-US" sz="2160" dirty="0">
                  <a:latin typeface="Noto Sans CJK SC Regular" panose="020B0500000000000000" pitchFamily="34" charset="-122"/>
                  <a:ea typeface="Noto Sans CJK SC Regular" panose="020B0500000000000000" pitchFamily="34" charset="-122"/>
                  <a:cs typeface="Trebuchet MS"/>
                  <a:sym typeface="Trebuchet MS"/>
                </a:rPr>
                <a:t>加入开发者社区</a:t>
              </a:r>
              <a:endParaRPr lang="en" sz="2160" dirty="0">
                <a:latin typeface="Noto Sans CJK SC Regular" panose="020B0500000000000000" pitchFamily="34" charset="-122"/>
                <a:ea typeface="Noto Sans CJK SC Regular" panose="020B0500000000000000" pitchFamily="34" charset="-122"/>
                <a:cs typeface="Trebuchet MS"/>
                <a:sym typeface="Trebuchet MS"/>
              </a:endParaRPr>
            </a:p>
          </p:txBody>
        </p:sp>
        <p:sp>
          <p:nvSpPr>
            <p:cNvPr id="19" name="Shape 687">
              <a:extLst>
                <a:ext uri="{FF2B5EF4-FFF2-40B4-BE49-F238E27FC236}">
                  <a16:creationId xmlns:a16="http://schemas.microsoft.com/office/drawing/2014/main" id="{FC800E78-1AE8-4500-B05F-70E9BAB31098}"/>
                </a:ext>
              </a:extLst>
            </p:cNvPr>
            <p:cNvSpPr/>
            <p:nvPr/>
          </p:nvSpPr>
          <p:spPr>
            <a:xfrm>
              <a:off x="677910" y="3659138"/>
              <a:ext cx="3668256" cy="646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09710" tIns="54840" rIns="109710" bIns="54840" anchor="t" anchorCtr="0">
              <a:noAutofit/>
            </a:bodyPr>
            <a:lstStyle/>
            <a:p>
              <a:pPr algn="ctr" defTabSz="1097208">
                <a:buClr>
                  <a:srgbClr val="3B5C00"/>
                </a:buClr>
                <a:buSzPct val="25000"/>
                <a:defRPr/>
              </a:pPr>
              <a:endParaRPr lang="en-US" altLang="zh-CN" sz="1680" dirty="0">
                <a:latin typeface="Noto Sans CJK SC Regular" panose="020B0500000000000000" pitchFamily="34" charset="-122"/>
                <a:ea typeface="Noto Sans CJK SC Regular" panose="020B0500000000000000" pitchFamily="34" charset="-122"/>
                <a:cs typeface="Trebuchet MS"/>
                <a:sym typeface="Trebuchet MS"/>
              </a:endParaRPr>
            </a:p>
            <a:p>
              <a:pPr algn="ctr" defTabSz="1097208">
                <a:buClr>
                  <a:srgbClr val="3B5C00"/>
                </a:buClr>
                <a:buSzPct val="25000"/>
                <a:defRPr/>
              </a:pPr>
              <a:r>
                <a:rPr lang="zh-CN" altLang="en-US" sz="1680" dirty="0">
                  <a:latin typeface="Noto Sans CJK SC Regular" panose="020B0500000000000000" pitchFamily="34" charset="-122"/>
                  <a:ea typeface="Noto Sans CJK SC Regular" panose="020B0500000000000000" pitchFamily="34" charset="-122"/>
                  <a:cs typeface="Trebuchet MS"/>
                  <a:sym typeface="Trebuchet MS"/>
                </a:rPr>
                <a:t>选择适当的软件、</a:t>
              </a:r>
              <a:r>
                <a:rPr lang="en-US" altLang="zh-CN" sz="1680" dirty="0">
                  <a:latin typeface="Trebuchet MS" panose="020B0603020202020204" pitchFamily="34" charset="0"/>
                  <a:ea typeface="Noto Sans CJK SC Regular" panose="020B0500000000000000" pitchFamily="34" charset="-122"/>
                  <a:cs typeface="Trebuchet MS"/>
                  <a:sym typeface="Trebuchet MS"/>
                </a:rPr>
                <a:t>GPU </a:t>
              </a:r>
              <a:r>
                <a:rPr lang="zh-CN" altLang="en-US" sz="1680" dirty="0">
                  <a:latin typeface="Noto Sans CJK SC Regular" panose="020B0500000000000000" pitchFamily="34" charset="-122"/>
                  <a:ea typeface="Noto Sans CJK SC Regular" panose="020B0500000000000000" pitchFamily="34" charset="-122"/>
                  <a:cs typeface="Trebuchet MS"/>
                  <a:sym typeface="Trebuchet MS"/>
                </a:rPr>
                <a:t>和资源加速应用</a:t>
              </a:r>
              <a:endParaRPr lang="en-US" altLang="zh-CN" sz="1680" dirty="0">
                <a:latin typeface="Noto Sans CJK SC Regular" panose="020B0500000000000000" pitchFamily="34" charset="-122"/>
                <a:ea typeface="Noto Sans CJK SC Regular" panose="020B0500000000000000" pitchFamily="34" charset="-122"/>
                <a:cs typeface="Trebuchet MS"/>
                <a:sym typeface="Trebuchet MS"/>
              </a:endParaRPr>
            </a:p>
            <a:p>
              <a:pPr algn="ctr" defTabSz="1097208">
                <a:spcBef>
                  <a:spcPts val="720"/>
                </a:spcBef>
                <a:buClr>
                  <a:srgbClr val="3B5C00"/>
                </a:buClr>
                <a:buSzPct val="25000"/>
                <a:defRPr/>
              </a:pPr>
              <a:r>
                <a:rPr lang="en" sz="1680" u="sng" dirty="0">
                  <a:solidFill>
                    <a:srgbClr val="76B900"/>
                  </a:solidFill>
                  <a:latin typeface="Trebuchet MS" panose="020B0603020202020204" pitchFamily="34" charset="0"/>
                  <a:ea typeface="Noto Sans CJK SC Regular" panose="020B0500000000000000" pitchFamily="34" charset="-122"/>
                  <a:cs typeface="Trebuchet MS"/>
                  <a:sym typeface="Trebuchet MS"/>
                  <a:hlinkClick r:id="rId7"/>
                </a:rPr>
                <a:t>www.nvidia.com/deeplearning/developer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4141901-2AFE-473F-B429-42DD1A8B35B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4865" y="3786343"/>
            <a:ext cx="1460192" cy="1454939"/>
          </a:xfrm>
          <a:prstGeom prst="rect">
            <a:avLst/>
          </a:prstGeom>
        </p:spPr>
      </p:pic>
      <p:sp>
        <p:nvSpPr>
          <p:cNvPr id="14" name="Shape 691">
            <a:extLst>
              <a:ext uri="{FF2B5EF4-FFF2-40B4-BE49-F238E27FC236}">
                <a16:creationId xmlns:a16="http://schemas.microsoft.com/office/drawing/2014/main" id="{DF232AAA-83C8-4F84-8626-6F5801BA0D34}"/>
              </a:ext>
            </a:extLst>
          </p:cNvPr>
          <p:cNvSpPr txBox="1"/>
          <p:nvPr/>
        </p:nvSpPr>
        <p:spPr>
          <a:xfrm>
            <a:off x="8179177" y="3837233"/>
            <a:ext cx="1975202" cy="1313988"/>
          </a:xfrm>
          <a:prstGeom prst="rect">
            <a:avLst/>
          </a:prstGeom>
          <a:noFill/>
          <a:ln>
            <a:noFill/>
          </a:ln>
        </p:spPr>
        <p:txBody>
          <a:bodyPr wrap="square" lIns="109710" tIns="54840" rIns="109710" bIns="54840" anchor="ctr" anchorCtr="0">
            <a:noAutofit/>
          </a:bodyPr>
          <a:lstStyle/>
          <a:p>
            <a:pPr defTabSz="1097208">
              <a:spcAft>
                <a:spcPts val="720"/>
              </a:spcAft>
              <a:buClr>
                <a:srgbClr val="000000"/>
              </a:buClr>
              <a:buSzPct val="25000"/>
              <a:defRPr/>
            </a:pPr>
            <a:r>
              <a:rPr lang="zh-CN" altLang="en-US" sz="1920" dirty="0">
                <a:solidFill>
                  <a:srgbClr val="FFFFFF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  <a:cs typeface="Trebuchet MS"/>
                <a:sym typeface="Trebuchet MS"/>
              </a:rPr>
              <a:t>培训咨询</a:t>
            </a:r>
            <a:endParaRPr lang="en-US" altLang="zh-CN" sz="1920" dirty="0">
              <a:solidFill>
                <a:srgbClr val="FFFFFF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  <a:cs typeface="Trebuchet MS"/>
              <a:sym typeface="Trebuchet MS"/>
            </a:endParaRPr>
          </a:p>
          <a:p>
            <a:pPr defTabSz="1097208">
              <a:spcAft>
                <a:spcPts val="720"/>
              </a:spcAft>
              <a:buClr>
                <a:srgbClr val="000000"/>
              </a:buClr>
              <a:buSzPct val="25000"/>
              <a:defRPr/>
            </a:pPr>
            <a:r>
              <a:rPr lang="zh-CN" altLang="en-US" sz="1920" dirty="0">
                <a:solidFill>
                  <a:srgbClr val="FFFFFF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  <a:cs typeface="Trebuchet MS"/>
                <a:sym typeface="Trebuchet MS"/>
              </a:rPr>
              <a:t>添加微信朋友</a:t>
            </a:r>
            <a:endParaRPr lang="en-US" altLang="zh-CN" sz="1920" dirty="0">
              <a:solidFill>
                <a:srgbClr val="FFFFFF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  <a:cs typeface="Trebuchet MS"/>
              <a:sym typeface="Trebuchet MS"/>
            </a:endParaRPr>
          </a:p>
          <a:p>
            <a:pPr defTabSz="1097208">
              <a:spcAft>
                <a:spcPts val="720"/>
              </a:spcAft>
              <a:buClr>
                <a:srgbClr val="000000"/>
              </a:buClr>
              <a:buSzPct val="25000"/>
              <a:defRPr/>
            </a:pPr>
            <a:r>
              <a:rPr lang="en-US" altLang="zh-CN" sz="1920" b="1" dirty="0" err="1">
                <a:solidFill>
                  <a:srgbClr val="FFFFFF"/>
                </a:solidFill>
                <a:latin typeface="Trebuchet MS" panose="020B0603020202020204" pitchFamily="34" charset="0"/>
                <a:ea typeface="Noto Sans CJK SC Regular" panose="020B0500000000000000" pitchFamily="34" charset="-122"/>
                <a:cs typeface="Trebuchet MS"/>
                <a:sym typeface="Trebuchet MS"/>
              </a:rPr>
              <a:t>DLIChina</a:t>
            </a:r>
            <a:endParaRPr lang="en-US" altLang="zh-CN" sz="1920" b="1" dirty="0">
              <a:solidFill>
                <a:srgbClr val="FFFFFF"/>
              </a:solidFill>
              <a:latin typeface="Trebuchet MS" panose="020B0603020202020204" pitchFamily="34" charset="0"/>
              <a:ea typeface="Noto Sans CJK SC Regular" panose="020B0500000000000000" pitchFamily="34" charset="-122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77307154"/>
      </p:ext>
    </p:extLst>
  </p:cSld>
  <p:clrMapOvr>
    <a:masterClrMapping/>
  </p:clrMapOvr>
  <p:transition spd="med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25584-CC12-45CD-BEDC-28EEFCAB5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DLI </a:t>
            </a:r>
            <a:r>
              <a:rPr lang="zh-CN" altLang="en-US" b="0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培训合作伙伴</a:t>
            </a:r>
            <a:endParaRPr lang="en-US" b="0" dirty="0">
              <a:latin typeface="Noto Sans CJK SC Bold" panose="020B0800000000000000" pitchFamily="34" charset="-122"/>
              <a:ea typeface="Noto Sans CJK SC Bold" panose="020B0800000000000000" pitchFamily="34" charset="-122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21D3AD-0804-46E7-96B8-A5E12D6763E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DLI Service Delivery Partners–Education Services (SDP-ES) in China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46308E-B6D5-4120-89B2-ACCE848371D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1374" y="2417200"/>
            <a:ext cx="2014612" cy="8339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790D88-41E7-4FF0-AE45-457ADE3824F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8744" y="3702332"/>
            <a:ext cx="1672457" cy="850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AC1770-1A8F-4A50-B180-F1EF17F7A8A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5562" y="3809420"/>
            <a:ext cx="1486238" cy="6360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09C41D-56DF-432F-ABFA-9F6ED4B9ECA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5001" y="2557625"/>
            <a:ext cx="2239942" cy="525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85F4311-8714-447B-9379-E88C44287AE8}"/>
              </a:ext>
            </a:extLst>
          </p:cNvPr>
          <p:cNvSpPr/>
          <p:nvPr/>
        </p:nvSpPr>
        <p:spPr>
          <a:xfrm>
            <a:off x="3189997" y="5265144"/>
            <a:ext cx="5032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chemeClr val="bg2"/>
                </a:solidFill>
                <a:latin typeface="Noto Sans CJK SC Regular" panose="020B0500000000000000" pitchFamily="34" charset="-122"/>
                <a:ea typeface="Noto Sans CJK SC Regular" panose="020B0500000000000000" pitchFamily="34" charset="-122"/>
              </a:rPr>
              <a:t>（合作伙伴排名无先后，按英文名称字母排序）</a:t>
            </a:r>
            <a:endParaRPr lang="en-US" altLang="zh-CN" sz="1800" dirty="0">
              <a:solidFill>
                <a:schemeClr val="bg2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1099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5087315-CB78-46BD-B3C1-19410A30FE7C}"/>
              </a:ext>
            </a:extLst>
          </p:cNvPr>
          <p:cNvGrpSpPr/>
          <p:nvPr/>
        </p:nvGrpSpPr>
        <p:grpSpPr>
          <a:xfrm>
            <a:off x="378691" y="5153891"/>
            <a:ext cx="2768480" cy="637309"/>
            <a:chOff x="378691" y="5153891"/>
            <a:chExt cx="2768480" cy="63730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D625D6A-6CEC-49A0-8E64-44B3D53DC3C9}"/>
                </a:ext>
              </a:extLst>
            </p:cNvPr>
            <p:cNvSpPr/>
            <p:nvPr/>
          </p:nvSpPr>
          <p:spPr>
            <a:xfrm>
              <a:off x="378691" y="5153891"/>
              <a:ext cx="2678545" cy="637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文本框 1">
              <a:extLst>
                <a:ext uri="{FF2B5EF4-FFF2-40B4-BE49-F238E27FC236}">
                  <a16:creationId xmlns:a16="http://schemas.microsoft.com/office/drawing/2014/main" id="{6075346D-F7E2-4089-9411-F5701CF175BF}"/>
                </a:ext>
              </a:extLst>
            </p:cNvPr>
            <p:cNvSpPr txBox="1"/>
            <p:nvPr/>
          </p:nvSpPr>
          <p:spPr>
            <a:xfrm>
              <a:off x="508609" y="5200472"/>
              <a:ext cx="2638562" cy="3416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defTabSz="822960">
                <a:defRPr/>
              </a:pPr>
              <a:r>
                <a:rPr lang="en-US" altLang="zh-CN" sz="1620" dirty="0">
                  <a:solidFill>
                    <a:srgbClr val="76B900"/>
                  </a:solidFill>
                  <a:latin typeface="Trebuchet MS" panose="020B0603020202020204" pitchFamily="34" charset="0"/>
                  <a:ea typeface="宋体" panose="02010600030101010101" pitchFamily="2" charset="-122"/>
                  <a:cs typeface="+mn-cs"/>
                </a:rPr>
                <a:t>www.nvidia.cn/DLI</a:t>
              </a:r>
              <a:endParaRPr lang="zh-CN" altLang="en-US" sz="1620" dirty="0">
                <a:solidFill>
                  <a:srgbClr val="76B900"/>
                </a:solidFill>
                <a:latin typeface="Trebuchet MS" panose="020B0603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0181837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C4B35A8-F9A3-4450-9AF0-6AB2BEAA99CE}"/>
              </a:ext>
            </a:extLst>
          </p:cNvPr>
          <p:cNvSpPr/>
          <p:nvPr/>
        </p:nvSpPr>
        <p:spPr>
          <a:xfrm>
            <a:off x="7649781" y="4114583"/>
            <a:ext cx="3071165" cy="142158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253"/>
            <a:endParaRPr lang="en-US" sz="1680" dirty="0">
              <a:solidFill>
                <a:srgbClr val="FFFFFF"/>
              </a:solidFill>
              <a:latin typeface="Noto Sans CJK SC Regular" panose="020B0500000000000000" pitchFamily="34" charset="-122"/>
              <a:ea typeface="Noto Sans CJK SC Regular" panose="020B0500000000000000" pitchFamily="34" charset="-122"/>
            </a:endParaRPr>
          </a:p>
        </p:txBody>
      </p:sp>
      <p:sp>
        <p:nvSpPr>
          <p:cNvPr id="832" name="Shape 832"/>
          <p:cNvSpPr txBox="1"/>
          <p:nvPr/>
        </p:nvSpPr>
        <p:spPr>
          <a:xfrm>
            <a:off x="5937079" y="1739079"/>
            <a:ext cx="1693632" cy="444438"/>
          </a:xfrm>
          <a:prstGeom prst="rect">
            <a:avLst/>
          </a:prstGeom>
          <a:noFill/>
          <a:ln>
            <a:noFill/>
          </a:ln>
        </p:spPr>
        <p:txBody>
          <a:bodyPr wrap="square" lIns="109710" tIns="54840" rIns="109710" bIns="54840" anchor="ctr" anchorCtr="0">
            <a:noAutofit/>
          </a:bodyPr>
          <a:lstStyle/>
          <a:p>
            <a:pPr algn="ctr" defTabSz="1097253">
              <a:lnSpc>
                <a:spcPct val="90000"/>
              </a:lnSpc>
              <a:buClr>
                <a:srgbClr val="000000"/>
              </a:buClr>
              <a:buSzPct val="25000"/>
            </a:pPr>
            <a:r>
              <a:rPr lang="zh-CN" altLang="en-US" sz="1440" dirty="0">
                <a:latin typeface="Noto Sans CJK SC Regular" panose="020B0500000000000000" pitchFamily="34" charset="-122"/>
                <a:ea typeface="Noto Sans CJK SC Regular" panose="020B0500000000000000" pitchFamily="34" charset="-122"/>
                <a:cs typeface="Trebuchet MS"/>
                <a:sym typeface="Trebuchet MS"/>
              </a:rPr>
              <a:t>深度学习基础系列</a:t>
            </a:r>
            <a:endParaRPr lang="en" sz="1440" dirty="0">
              <a:latin typeface="Noto Sans CJK SC Regular" panose="020B0500000000000000" pitchFamily="34" charset="-122"/>
              <a:ea typeface="Noto Sans CJK SC Regular" panose="020B0500000000000000" pitchFamily="34" charset="-122"/>
              <a:cs typeface="Trebuchet MS"/>
              <a:sym typeface="Trebuchet MS"/>
            </a:endParaRPr>
          </a:p>
        </p:txBody>
      </p:sp>
      <p:sp>
        <p:nvSpPr>
          <p:cNvPr id="835" name="Shape 835"/>
          <p:cNvSpPr txBox="1"/>
          <p:nvPr/>
        </p:nvSpPr>
        <p:spPr>
          <a:xfrm>
            <a:off x="5959896" y="5537647"/>
            <a:ext cx="1688317" cy="437975"/>
          </a:xfrm>
          <a:prstGeom prst="rect">
            <a:avLst/>
          </a:prstGeom>
          <a:noFill/>
          <a:ln>
            <a:noFill/>
          </a:ln>
        </p:spPr>
        <p:txBody>
          <a:bodyPr wrap="square" lIns="109710" tIns="54840" rIns="109710" bIns="54840" anchor="ctr" anchorCtr="0">
            <a:noAutofit/>
          </a:bodyPr>
          <a:lstStyle/>
          <a:p>
            <a:pPr algn="ctr" defTabSz="1097253">
              <a:lnSpc>
                <a:spcPct val="90000"/>
              </a:lnSpc>
              <a:buClr>
                <a:srgbClr val="000000"/>
              </a:buClr>
              <a:buSzPct val="25000"/>
            </a:pPr>
            <a:r>
              <a:rPr lang="zh-CN" altLang="en-US" sz="1440" dirty="0">
                <a:latin typeface="Noto Sans CJK SC Regular" panose="020B0500000000000000" pitchFamily="34" charset="-122"/>
                <a:ea typeface="Noto Sans CJK SC Regular" panose="020B0500000000000000" pitchFamily="34" charset="-122"/>
                <a:cs typeface="Trebuchet MS"/>
                <a:sym typeface="Trebuchet MS"/>
              </a:rPr>
              <a:t>数字内容生成</a:t>
            </a:r>
            <a:endParaRPr lang="en" sz="1440" dirty="0">
              <a:latin typeface="Noto Sans CJK SC Regular" panose="020B0500000000000000" pitchFamily="34" charset="-122"/>
              <a:ea typeface="Noto Sans CJK SC Regular" panose="020B0500000000000000" pitchFamily="34" charset="-122"/>
              <a:cs typeface="Trebuchet MS"/>
              <a:sym typeface="Trebuchet MS"/>
            </a:endParaRPr>
          </a:p>
        </p:txBody>
      </p:sp>
      <p:sp>
        <p:nvSpPr>
          <p:cNvPr id="836" name="Shape 836"/>
          <p:cNvSpPr txBox="1"/>
          <p:nvPr/>
        </p:nvSpPr>
        <p:spPr>
          <a:xfrm>
            <a:off x="7649779" y="1795933"/>
            <a:ext cx="1469002" cy="286523"/>
          </a:xfrm>
          <a:prstGeom prst="rect">
            <a:avLst/>
          </a:prstGeom>
          <a:noFill/>
          <a:ln>
            <a:noFill/>
          </a:ln>
        </p:spPr>
        <p:txBody>
          <a:bodyPr wrap="square" lIns="109710" tIns="54840" rIns="109710" bIns="54840" anchor="ctr" anchorCtr="0">
            <a:noAutofit/>
          </a:bodyPr>
          <a:lstStyle/>
          <a:p>
            <a:pPr algn="ctr" defTabSz="1097253">
              <a:lnSpc>
                <a:spcPct val="90000"/>
              </a:lnSpc>
              <a:buClr>
                <a:srgbClr val="000000"/>
              </a:buClr>
              <a:buSzPct val="25000"/>
            </a:pPr>
            <a:r>
              <a:rPr lang="zh-CN" altLang="en-US" sz="1440" dirty="0">
                <a:latin typeface="Noto Sans CJK SC Regular" panose="020B0500000000000000" pitchFamily="34" charset="-122"/>
                <a:ea typeface="Noto Sans CJK SC Regular" panose="020B0500000000000000" pitchFamily="34" charset="-122"/>
                <a:cs typeface="Trebuchet MS"/>
                <a:sym typeface="Trebuchet MS"/>
              </a:rPr>
              <a:t>金融</a:t>
            </a:r>
            <a:endParaRPr lang="en" sz="1440" dirty="0">
              <a:latin typeface="Noto Sans CJK SC Regular" panose="020B0500000000000000" pitchFamily="34" charset="-122"/>
              <a:ea typeface="Noto Sans CJK SC Regular" panose="020B0500000000000000" pitchFamily="34" charset="-122"/>
              <a:cs typeface="Trebuchet MS"/>
              <a:sym typeface="Trebuchet MS"/>
            </a:endParaRPr>
          </a:p>
        </p:txBody>
      </p:sp>
      <p:sp>
        <p:nvSpPr>
          <p:cNvPr id="838" name="Shape 838"/>
          <p:cNvSpPr/>
          <p:nvPr/>
        </p:nvSpPr>
        <p:spPr>
          <a:xfrm>
            <a:off x="0" y="11430"/>
            <a:ext cx="5665320" cy="617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40" tIns="45690" rIns="91440" bIns="45690" anchor="ctr" anchorCtr="0">
            <a:noAutofit/>
          </a:bodyPr>
          <a:lstStyle/>
          <a:p>
            <a:pPr algn="ctr" defTabSz="1097253">
              <a:buClr>
                <a:srgbClr val="000000"/>
              </a:buClr>
            </a:pP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839" name="Shape 839"/>
          <p:cNvSpPr txBox="1">
            <a:spLocks noGrp="1"/>
          </p:cNvSpPr>
          <p:nvPr>
            <p:ph type="title"/>
          </p:nvPr>
        </p:nvSpPr>
        <p:spPr>
          <a:xfrm>
            <a:off x="74831" y="321220"/>
            <a:ext cx="5665320" cy="1038536"/>
          </a:xfrm>
          <a:prstGeom prst="rect">
            <a:avLst/>
          </a:prstGeom>
          <a:noFill/>
          <a:ln>
            <a:noFill/>
          </a:ln>
        </p:spPr>
        <p:txBody>
          <a:bodyPr wrap="square" lIns="109710" tIns="109710" rIns="109710" bIns="109710" anchor="ctr" anchorCtr="0">
            <a:noAutofit/>
          </a:bodyPr>
          <a:lstStyle/>
          <a:p>
            <a:pPr>
              <a:lnSpc>
                <a:spcPct val="100000"/>
              </a:lnSpc>
              <a:buSzPct val="25000"/>
            </a:pPr>
            <a:r>
              <a:rPr lang="zh-CN" altLang="en-US" dirty="0">
                <a:solidFill>
                  <a:schemeClr val="bg1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深度学习和加速计算培训 </a:t>
            </a:r>
            <a:endParaRPr lang="en-US" altLang="zh-CN" dirty="0">
              <a:solidFill>
                <a:schemeClr val="bg1"/>
              </a:solidFill>
              <a:latin typeface="Noto Sans CJK SC Bold" panose="020B0800000000000000" pitchFamily="34" charset="-122"/>
              <a:ea typeface="Noto Sans CJK SC Bold" panose="020B0800000000000000" pitchFamily="34" charset="-122"/>
            </a:endParaRPr>
          </a:p>
        </p:txBody>
      </p:sp>
      <p:sp>
        <p:nvSpPr>
          <p:cNvPr id="840" name="Shape 840"/>
          <p:cNvSpPr txBox="1">
            <a:spLocks noGrp="1"/>
          </p:cNvSpPr>
          <p:nvPr>
            <p:ph type="body" idx="2"/>
          </p:nvPr>
        </p:nvSpPr>
        <p:spPr>
          <a:xfrm>
            <a:off x="407981" y="1218554"/>
            <a:ext cx="4786152" cy="1336942"/>
          </a:xfrm>
          <a:prstGeom prst="rect">
            <a:avLst/>
          </a:prstGeom>
          <a:noFill/>
          <a:ln>
            <a:noFill/>
          </a:ln>
        </p:spPr>
        <p:txBody>
          <a:bodyPr wrap="square" lIns="109710" tIns="109710" rIns="109710" bIns="10971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</a:pPr>
            <a:r>
              <a:rPr lang="en-US" altLang="zh-CN" sz="2520" dirty="0">
                <a:solidFill>
                  <a:schemeClr val="bg1"/>
                </a:solidFill>
                <a:latin typeface="Trebuchet MS" panose="020B0603020202020204" pitchFamily="34" charset="0"/>
                <a:ea typeface="Noto Sans CJK SC Regular" panose="020B0500000000000000" pitchFamily="34" charset="-122"/>
              </a:rPr>
              <a:t>www.nvidia.cn/dli</a:t>
            </a:r>
          </a:p>
        </p:txBody>
      </p:sp>
      <p:pic>
        <p:nvPicPr>
          <p:cNvPr id="873" name="Shape 873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179" y="4904491"/>
            <a:ext cx="789469" cy="65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Shape 874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7978" y="5122748"/>
            <a:ext cx="666962" cy="228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Shape 875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8422" y="5088938"/>
            <a:ext cx="1051030" cy="199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Shape 876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6945" y="5113737"/>
            <a:ext cx="889645" cy="186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Shape 877"/>
          <p:cNvPicPr preferRelativeResize="0"/>
          <p:nvPr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6683" y="4870129"/>
            <a:ext cx="798186" cy="7981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8" name="Shape 878"/>
          <p:cNvCxnSpPr>
            <a:cxnSpLocks/>
          </p:cNvCxnSpPr>
          <p:nvPr/>
        </p:nvCxnSpPr>
        <p:spPr>
          <a:xfrm>
            <a:off x="551494" y="4659577"/>
            <a:ext cx="468424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2" name="Shape 882"/>
          <p:cNvSpPr txBox="1"/>
          <p:nvPr/>
        </p:nvSpPr>
        <p:spPr>
          <a:xfrm>
            <a:off x="9268826" y="3637843"/>
            <a:ext cx="1477026" cy="383628"/>
          </a:xfrm>
          <a:prstGeom prst="rect">
            <a:avLst/>
          </a:prstGeom>
          <a:noFill/>
          <a:ln>
            <a:noFill/>
          </a:ln>
        </p:spPr>
        <p:txBody>
          <a:bodyPr wrap="square" lIns="109710" tIns="54840" rIns="109710" bIns="54840" anchor="ctr" anchorCtr="0">
            <a:noAutofit/>
          </a:bodyPr>
          <a:lstStyle/>
          <a:p>
            <a:pPr algn="ctr" defTabSz="1097253">
              <a:lnSpc>
                <a:spcPct val="90000"/>
              </a:lnSpc>
              <a:buClr>
                <a:srgbClr val="000000"/>
              </a:buClr>
              <a:buSzPct val="25000"/>
            </a:pPr>
            <a:r>
              <a:rPr lang="zh-CN" altLang="en-US" sz="1440" dirty="0">
                <a:latin typeface="Noto Sans CJK SC Regular" panose="020B0500000000000000" pitchFamily="34" charset="-122"/>
                <a:ea typeface="Noto Sans CJK SC Regular" panose="020B0500000000000000" pitchFamily="34" charset="-122"/>
                <a:cs typeface="Trebuchet MS"/>
                <a:sym typeface="Trebuchet MS"/>
              </a:rPr>
              <a:t>医疗</a:t>
            </a:r>
            <a:endParaRPr lang="en" sz="1440" dirty="0">
              <a:latin typeface="Noto Sans CJK SC Regular" panose="020B0500000000000000" pitchFamily="34" charset="-122"/>
              <a:ea typeface="Noto Sans CJK SC Regular" panose="020B0500000000000000" pitchFamily="34" charset="-122"/>
              <a:cs typeface="Trebuchet MS"/>
              <a:sym typeface="Trebuchet MS"/>
            </a:endParaRPr>
          </a:p>
        </p:txBody>
      </p:sp>
      <p:pic>
        <p:nvPicPr>
          <p:cNvPr id="884" name="Shape 884" descr="finance.png"/>
          <p:cNvPicPr preferRelativeResize="0"/>
          <p:nvPr/>
        </p:nvPicPr>
        <p:blipFill rotWithShape="1"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41763" y="268007"/>
            <a:ext cx="1477020" cy="1466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Shape 885" descr="healthcare.png"/>
          <p:cNvPicPr preferRelativeResize="0"/>
          <p:nvPr/>
        </p:nvPicPr>
        <p:blipFill rotWithShape="1"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68825" y="2180572"/>
            <a:ext cx="1477026" cy="1450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833">
            <a:extLst>
              <a:ext uri="{FF2B5EF4-FFF2-40B4-BE49-F238E27FC236}">
                <a16:creationId xmlns:a16="http://schemas.microsoft.com/office/drawing/2014/main" id="{3309FEB8-530E-4D39-B9E8-DB3216A74096}"/>
              </a:ext>
            </a:extLst>
          </p:cNvPr>
          <p:cNvPicPr preferRelativeResize="0"/>
          <p:nvPr/>
        </p:nvPicPr>
        <p:blipFill rotWithShape="1"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43926" y="268007"/>
            <a:ext cx="1477020" cy="144612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Shape 832">
            <a:extLst>
              <a:ext uri="{FF2B5EF4-FFF2-40B4-BE49-F238E27FC236}">
                <a16:creationId xmlns:a16="http://schemas.microsoft.com/office/drawing/2014/main" id="{31EE0A82-A905-446D-9C61-C40AB7689674}"/>
              </a:ext>
            </a:extLst>
          </p:cNvPr>
          <p:cNvSpPr txBox="1"/>
          <p:nvPr/>
        </p:nvSpPr>
        <p:spPr>
          <a:xfrm>
            <a:off x="9118783" y="1728396"/>
            <a:ext cx="1490552" cy="390738"/>
          </a:xfrm>
          <a:prstGeom prst="rect">
            <a:avLst/>
          </a:prstGeom>
          <a:noFill/>
          <a:ln>
            <a:noFill/>
          </a:ln>
        </p:spPr>
        <p:txBody>
          <a:bodyPr wrap="square" lIns="109710" tIns="54840" rIns="109710" bIns="54840" anchor="ctr" anchorCtr="0">
            <a:noAutofit/>
          </a:bodyPr>
          <a:lstStyle/>
          <a:p>
            <a:pPr algn="ctr" defTabSz="1097253">
              <a:lnSpc>
                <a:spcPct val="90000"/>
              </a:lnSpc>
              <a:buClr>
                <a:srgbClr val="000000"/>
              </a:buClr>
              <a:buSzPct val="25000"/>
            </a:pPr>
            <a:r>
              <a:rPr lang="zh-CN" altLang="en-US" sz="1440" dirty="0">
                <a:latin typeface="Noto Sans CJK SC Regular" panose="020B0500000000000000" pitchFamily="34" charset="-122"/>
                <a:ea typeface="Noto Sans CJK SC Regular" panose="020B0500000000000000" pitchFamily="34" charset="-122"/>
                <a:cs typeface="Trebuchet MS"/>
                <a:sym typeface="Trebuchet MS"/>
              </a:rPr>
              <a:t>自动驾驶</a:t>
            </a:r>
            <a:endParaRPr lang="en" sz="1440" dirty="0">
              <a:latin typeface="Noto Sans CJK SC Regular" panose="020B0500000000000000" pitchFamily="34" charset="-122"/>
              <a:ea typeface="Noto Sans CJK SC Regular" panose="020B0500000000000000" pitchFamily="34" charset="-122"/>
              <a:cs typeface="Trebuchet MS"/>
              <a:sym typeface="Trebuchet MS"/>
            </a:endParaRPr>
          </a:p>
        </p:txBody>
      </p:sp>
      <p:pic>
        <p:nvPicPr>
          <p:cNvPr id="74" name="Picture 14">
            <a:extLst>
              <a:ext uri="{FF2B5EF4-FFF2-40B4-BE49-F238E27FC236}">
                <a16:creationId xmlns:a16="http://schemas.microsoft.com/office/drawing/2014/main" id="{13824052-2591-41FE-BA30-DBAB92A86620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27655" y="295329"/>
            <a:ext cx="1506475" cy="142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Shape 834">
            <a:extLst>
              <a:ext uri="{FF2B5EF4-FFF2-40B4-BE49-F238E27FC236}">
                <a16:creationId xmlns:a16="http://schemas.microsoft.com/office/drawing/2014/main" id="{4A1D9AB3-0EB0-438E-9FA9-7D4880DEF219}"/>
              </a:ext>
            </a:extLst>
          </p:cNvPr>
          <p:cNvSpPr txBox="1"/>
          <p:nvPr/>
        </p:nvSpPr>
        <p:spPr>
          <a:xfrm>
            <a:off x="7495581" y="3612957"/>
            <a:ext cx="1832957" cy="442905"/>
          </a:xfrm>
          <a:prstGeom prst="rect">
            <a:avLst/>
          </a:prstGeom>
          <a:noFill/>
          <a:ln>
            <a:noFill/>
          </a:ln>
        </p:spPr>
        <p:txBody>
          <a:bodyPr wrap="square" lIns="109710" tIns="54840" rIns="109710" bIns="54840" anchor="ctr" anchorCtr="0">
            <a:noAutofit/>
          </a:bodyPr>
          <a:lstStyle/>
          <a:p>
            <a:pPr algn="ctr" defTabSz="1097253">
              <a:lnSpc>
                <a:spcPct val="90000"/>
              </a:lnSpc>
              <a:buClr>
                <a:srgbClr val="000000"/>
              </a:buClr>
              <a:buSzPct val="25000"/>
            </a:pPr>
            <a:r>
              <a:rPr lang="zh-CN" altLang="en-US" sz="1440" dirty="0">
                <a:latin typeface="Noto Sans CJK SC Regular" panose="020B0500000000000000" pitchFamily="34" charset="-122"/>
                <a:ea typeface="Noto Sans CJK SC Regular" panose="020B0500000000000000" pitchFamily="34" charset="-122"/>
                <a:cs typeface="Trebuchet MS"/>
                <a:sym typeface="Trebuchet MS"/>
              </a:rPr>
              <a:t>加速计算基础系列</a:t>
            </a:r>
            <a:endParaRPr lang="en" sz="1440" dirty="0">
              <a:latin typeface="Noto Sans CJK SC Regular" panose="020B0500000000000000" pitchFamily="34" charset="-122"/>
              <a:ea typeface="Noto Sans CJK SC Regular" panose="020B0500000000000000" pitchFamily="34" charset="-122"/>
              <a:cs typeface="Trebuchet MS"/>
              <a:sym typeface="Trebuchet MS"/>
            </a:endParaRPr>
          </a:p>
        </p:txBody>
      </p:sp>
      <p:sp>
        <p:nvSpPr>
          <p:cNvPr id="64" name="Shape 835">
            <a:extLst>
              <a:ext uri="{FF2B5EF4-FFF2-40B4-BE49-F238E27FC236}">
                <a16:creationId xmlns:a16="http://schemas.microsoft.com/office/drawing/2014/main" id="{544DD30D-E43D-40E8-ACA5-B85C71986EF7}"/>
              </a:ext>
            </a:extLst>
          </p:cNvPr>
          <p:cNvSpPr txBox="1"/>
          <p:nvPr/>
        </p:nvSpPr>
        <p:spPr>
          <a:xfrm>
            <a:off x="8948319" y="4616027"/>
            <a:ext cx="2024483" cy="390738"/>
          </a:xfrm>
          <a:prstGeom prst="rect">
            <a:avLst/>
          </a:prstGeom>
          <a:noFill/>
          <a:ln>
            <a:noFill/>
          </a:ln>
        </p:spPr>
        <p:txBody>
          <a:bodyPr wrap="square" lIns="109710" tIns="54840" rIns="109710" bIns="54840" anchor="ctr" anchorCtr="0">
            <a:noAutofit/>
          </a:bodyPr>
          <a:lstStyle/>
          <a:p>
            <a:pPr algn="ctr" defTabSz="1097253">
              <a:lnSpc>
                <a:spcPct val="90000"/>
              </a:lnSpc>
              <a:buClr>
                <a:srgbClr val="000000"/>
              </a:buClr>
              <a:buSzPct val="25000"/>
            </a:pPr>
            <a:r>
              <a:rPr lang="zh-CN" altLang="en-US" sz="1680" dirty="0">
                <a:latin typeface="Noto Sans CJK SC Regular" panose="020B0500000000000000" pitchFamily="34" charset="-122"/>
                <a:ea typeface="Noto Sans CJK SC Regular" panose="020B0500000000000000" pitchFamily="34" charset="-122"/>
                <a:cs typeface="Trebuchet MS"/>
                <a:sym typeface="Trebuchet MS"/>
              </a:rPr>
              <a:t>微信关注</a:t>
            </a:r>
            <a:endParaRPr lang="en-US" altLang="zh-CN" sz="1680" dirty="0">
              <a:latin typeface="Noto Sans CJK SC Regular" panose="020B0500000000000000" pitchFamily="34" charset="-122"/>
              <a:ea typeface="Noto Sans CJK SC Regular" panose="020B0500000000000000" pitchFamily="34" charset="-122"/>
              <a:cs typeface="Trebuchet MS"/>
              <a:sym typeface="Trebuchet MS"/>
            </a:endParaRPr>
          </a:p>
          <a:p>
            <a:pPr algn="ctr" defTabSz="1097253">
              <a:lnSpc>
                <a:spcPct val="90000"/>
              </a:lnSpc>
              <a:buClr>
                <a:srgbClr val="000000"/>
              </a:buClr>
              <a:buSzPct val="25000"/>
            </a:pPr>
            <a:endParaRPr lang="en-US" altLang="zh-CN" sz="1680" dirty="0">
              <a:latin typeface="Noto Sans CJK SC Regular" panose="020B0500000000000000" pitchFamily="34" charset="-122"/>
              <a:ea typeface="Noto Sans CJK SC Regular" panose="020B0500000000000000" pitchFamily="34" charset="-122"/>
              <a:cs typeface="Trebuchet MS"/>
              <a:sym typeface="Trebuchet MS"/>
            </a:endParaRPr>
          </a:p>
          <a:p>
            <a:pPr algn="ctr" defTabSz="1097253">
              <a:lnSpc>
                <a:spcPct val="90000"/>
              </a:lnSpc>
              <a:buClr>
                <a:srgbClr val="000000"/>
              </a:buClr>
              <a:buSzPct val="25000"/>
            </a:pPr>
            <a:r>
              <a:rPr lang="zh-CN" altLang="en-US" sz="1680" dirty="0">
                <a:latin typeface="Noto Sans CJK SC Regular" panose="020B0500000000000000" pitchFamily="34" charset="-122"/>
                <a:ea typeface="Noto Sans CJK SC Regular" panose="020B0500000000000000" pitchFamily="34" charset="-122"/>
                <a:cs typeface="Trebuchet MS"/>
                <a:sym typeface="Trebuchet MS"/>
              </a:rPr>
              <a:t>查看课程</a:t>
            </a:r>
            <a:endParaRPr lang="en-US" altLang="zh-CN" sz="1680" dirty="0">
              <a:latin typeface="Noto Sans CJK SC Regular" panose="020B0500000000000000" pitchFamily="34" charset="-122"/>
              <a:ea typeface="Noto Sans CJK SC Regular" panose="020B0500000000000000" pitchFamily="34" charset="-122"/>
              <a:cs typeface="Trebuchet MS"/>
              <a:sym typeface="Trebuchet MS"/>
            </a:endParaRPr>
          </a:p>
        </p:txBody>
      </p:sp>
      <p:cxnSp>
        <p:nvCxnSpPr>
          <p:cNvPr id="67" name="Shape 878">
            <a:extLst>
              <a:ext uri="{FF2B5EF4-FFF2-40B4-BE49-F238E27FC236}">
                <a16:creationId xmlns:a16="http://schemas.microsoft.com/office/drawing/2014/main" id="{4EA3C196-960B-4841-A6BE-6746EE4F5E26}"/>
              </a:ext>
            </a:extLst>
          </p:cNvPr>
          <p:cNvCxnSpPr>
            <a:cxnSpLocks/>
          </p:cNvCxnSpPr>
          <p:nvPr/>
        </p:nvCxnSpPr>
        <p:spPr>
          <a:xfrm>
            <a:off x="510346" y="5712836"/>
            <a:ext cx="468424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Shape 882">
            <a:extLst>
              <a:ext uri="{FF2B5EF4-FFF2-40B4-BE49-F238E27FC236}">
                <a16:creationId xmlns:a16="http://schemas.microsoft.com/office/drawing/2014/main" id="{A0C00AAD-19CD-4DDD-8A45-6B1C5D40CD85}"/>
              </a:ext>
            </a:extLst>
          </p:cNvPr>
          <p:cNvSpPr txBox="1"/>
          <p:nvPr/>
        </p:nvSpPr>
        <p:spPr>
          <a:xfrm>
            <a:off x="6068068" y="3679008"/>
            <a:ext cx="1477026" cy="306367"/>
          </a:xfrm>
          <a:prstGeom prst="rect">
            <a:avLst/>
          </a:prstGeom>
          <a:noFill/>
          <a:ln>
            <a:noFill/>
          </a:ln>
        </p:spPr>
        <p:txBody>
          <a:bodyPr wrap="square" lIns="109710" tIns="54840" rIns="109710" bIns="54840" anchor="ctr" anchorCtr="0">
            <a:noAutofit/>
          </a:bodyPr>
          <a:lstStyle/>
          <a:p>
            <a:pPr algn="ctr" defTabSz="1097253">
              <a:lnSpc>
                <a:spcPct val="90000"/>
              </a:lnSpc>
              <a:buClr>
                <a:srgbClr val="000000"/>
              </a:buClr>
              <a:buSzPct val="25000"/>
            </a:pPr>
            <a:r>
              <a:rPr lang="zh-CN" altLang="en-US" sz="1440" dirty="0">
                <a:latin typeface="Noto Sans CJK SC Regular" panose="020B0500000000000000" pitchFamily="34" charset="-122"/>
                <a:ea typeface="Noto Sans CJK SC Regular" panose="020B0500000000000000" pitchFamily="34" charset="-122"/>
                <a:cs typeface="Trebuchet MS"/>
                <a:sym typeface="Trebuchet MS"/>
              </a:rPr>
              <a:t>游戏开发</a:t>
            </a:r>
            <a:endParaRPr lang="en" sz="1440" dirty="0">
              <a:latin typeface="Noto Sans CJK SC Regular" panose="020B0500000000000000" pitchFamily="34" charset="-122"/>
              <a:ea typeface="Noto Sans CJK SC Regular" panose="020B0500000000000000" pitchFamily="34" charset="-122"/>
              <a:cs typeface="Trebuchet MS"/>
              <a:sym typeface="Trebuchet M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75BB9C-28F5-40C7-B51F-E549A6B3205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51047" y="4106714"/>
            <a:ext cx="1506020" cy="1421582"/>
          </a:xfrm>
          <a:prstGeom prst="rect">
            <a:avLst/>
          </a:prstGeom>
        </p:spPr>
      </p:pic>
      <p:pic>
        <p:nvPicPr>
          <p:cNvPr id="1026" name="Picture 3" descr="CUDA BDP">
            <a:extLst>
              <a:ext uri="{FF2B5EF4-FFF2-40B4-BE49-F238E27FC236}">
                <a16:creationId xmlns:a16="http://schemas.microsoft.com/office/drawing/2014/main" id="{E680E691-0C65-4EA7-B051-6D3D2D62B5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 bwMode="auto">
          <a:xfrm>
            <a:off x="7649780" y="2218938"/>
            <a:ext cx="1476818" cy="1412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61E4211-8518-42EB-8F52-DE246047FD63}"/>
              </a:ext>
            </a:extLst>
          </p:cNvPr>
          <p:cNvGrpSpPr/>
          <p:nvPr/>
        </p:nvGrpSpPr>
        <p:grpSpPr>
          <a:xfrm>
            <a:off x="398399" y="1989120"/>
            <a:ext cx="5487620" cy="2016001"/>
            <a:chOff x="442665" y="2210133"/>
            <a:chExt cx="6097355" cy="224000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26ADA06-5C6A-4472-B171-07D6291B0DBD}"/>
                </a:ext>
              </a:extLst>
            </p:cNvPr>
            <p:cNvSpPr/>
            <p:nvPr/>
          </p:nvSpPr>
          <p:spPr>
            <a:xfrm>
              <a:off x="442665" y="2210133"/>
              <a:ext cx="6097355" cy="22400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891" indent="-342891" defTabSz="1097253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kumimoji="1" lang="zh-CN" altLang="en-US" sz="1620" dirty="0">
                  <a:latin typeface="Noto Sans CJK SC Regular" panose="020B0500000000000000" pitchFamily="34" charset="-122"/>
                  <a:ea typeface="Noto Sans CJK SC Regular" panose="020B0500000000000000" pitchFamily="34" charset="-122"/>
                  <a:cs typeface="Microsoft YaHei" charset="-122"/>
                </a:rPr>
                <a:t>真 </a:t>
              </a:r>
              <a:r>
                <a:rPr kumimoji="1" lang="en-US" altLang="zh-CN" sz="1620" dirty="0">
                  <a:latin typeface="Noto Sans CJK SC Regular" panose="020B0500000000000000" pitchFamily="34" charset="-122"/>
                  <a:ea typeface="Noto Sans CJK SC Regular" panose="020B0500000000000000" pitchFamily="34" charset="-122"/>
                  <a:cs typeface="Microsoft YaHei" charset="-122"/>
                </a:rPr>
                <a:t>·</a:t>
              </a:r>
              <a:r>
                <a:rPr kumimoji="1" lang="zh-CN" altLang="en-US" sz="1620" dirty="0">
                  <a:latin typeface="Noto Sans CJK SC Regular" panose="020B0500000000000000" pitchFamily="34" charset="-122"/>
                  <a:ea typeface="Noto Sans CJK SC Regular" panose="020B0500000000000000" pitchFamily="34" charset="-122"/>
                  <a:cs typeface="Microsoft YaHei" charset="-122"/>
                </a:rPr>
                <a:t> 实战培训，云端完全配置的</a:t>
              </a:r>
              <a:r>
                <a:rPr kumimoji="1" lang="zh-CN" altLang="en-US" sz="1620" dirty="0">
                  <a:latin typeface="Trebuchet MS" panose="020B0603020202020204" pitchFamily="34" charset="0"/>
                  <a:ea typeface="Noto Sans CJK SC Regular" panose="020B0500000000000000" pitchFamily="34" charset="-122"/>
                  <a:cs typeface="Microsoft YaHei" charset="-122"/>
                </a:rPr>
                <a:t> GPU </a:t>
              </a:r>
              <a:r>
                <a:rPr kumimoji="1" lang="zh-CN" altLang="en-US" sz="1620" dirty="0">
                  <a:latin typeface="Noto Sans CJK SC Regular" panose="020B0500000000000000" pitchFamily="34" charset="-122"/>
                  <a:ea typeface="Noto Sans CJK SC Regular" panose="020B0500000000000000" pitchFamily="34" charset="-122"/>
                  <a:cs typeface="Microsoft YaHei" charset="-122"/>
                </a:rPr>
                <a:t>实验环境</a:t>
              </a:r>
              <a:endParaRPr kumimoji="1" lang="en-US" altLang="zh-CN" sz="1620" dirty="0">
                <a:latin typeface="Noto Sans CJK SC Regular" panose="020B0500000000000000" pitchFamily="34" charset="-122"/>
                <a:ea typeface="Noto Sans CJK SC Regular" panose="020B0500000000000000" pitchFamily="34" charset="-122"/>
                <a:cs typeface="Microsoft YaHei" charset="-122"/>
              </a:endParaRPr>
            </a:p>
            <a:p>
              <a:pPr marL="342891" indent="-342891" defTabSz="1097253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kumimoji="1" lang="zh-CN" altLang="en-US" sz="1620" dirty="0">
                  <a:latin typeface="Noto Sans CJK SC Regular" panose="020B0500000000000000" pitchFamily="34" charset="-122"/>
                  <a:ea typeface="Noto Sans CJK SC Regular" panose="020B0500000000000000" pitchFamily="34" charset="-122"/>
                  <a:cs typeface="Microsoft YaHei" charset="-122"/>
                </a:rPr>
                <a:t>全球同步，与   </a:t>
              </a:r>
              <a:r>
                <a:rPr kumimoji="1" lang="en-US" altLang="zh-CN" sz="1620" dirty="0">
                  <a:latin typeface="Noto Sans CJK SC Regular" panose="020B0500000000000000" pitchFamily="34" charset="-122"/>
                  <a:ea typeface="Noto Sans CJK SC Regular" panose="020B0500000000000000" pitchFamily="34" charset="-122"/>
                  <a:cs typeface="Microsoft YaHei" charset="-122"/>
                </a:rPr>
                <a:t>          </a:t>
              </a:r>
              <a:r>
                <a:rPr kumimoji="1" lang="zh-CN" altLang="en-US" sz="1620" dirty="0">
                  <a:latin typeface="Noto Sans CJK SC Regular" panose="020B0500000000000000" pitchFamily="34" charset="-122"/>
                  <a:ea typeface="Noto Sans CJK SC Regular" panose="020B0500000000000000" pitchFamily="34" charset="-122"/>
                  <a:cs typeface="Microsoft YaHei" charset="-122"/>
                </a:rPr>
                <a:t>                             等机构共创课程</a:t>
              </a:r>
              <a:endParaRPr kumimoji="1" lang="en-US" altLang="zh-CN" sz="1620" dirty="0">
                <a:latin typeface="Noto Sans CJK SC Regular" panose="020B0500000000000000" pitchFamily="34" charset="-122"/>
                <a:ea typeface="Noto Sans CJK SC Regular" panose="020B0500000000000000" pitchFamily="34" charset="-122"/>
                <a:cs typeface="Microsoft YaHei" charset="-122"/>
              </a:endParaRPr>
            </a:p>
            <a:p>
              <a:pPr marL="342891" indent="-342891" defTabSz="1097253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kumimoji="1" lang="zh-CN" altLang="en-US" sz="1620" dirty="0">
                  <a:latin typeface="Noto Sans CJK SC Regular" panose="020B0500000000000000" pitchFamily="34" charset="-122"/>
                  <a:ea typeface="Noto Sans CJK SC Regular" panose="020B0500000000000000" pitchFamily="34" charset="-122"/>
                  <a:cs typeface="Microsoft YaHei" charset="-122"/>
                </a:rPr>
                <a:t>系统化培训，提升解决行业实际问题的能力</a:t>
              </a:r>
              <a:endParaRPr kumimoji="1" lang="en-US" altLang="zh-CN" sz="1620" dirty="0">
                <a:latin typeface="Noto Sans CJK SC Regular" panose="020B0500000000000000" pitchFamily="34" charset="-122"/>
                <a:ea typeface="Noto Sans CJK SC Regular" panose="020B0500000000000000" pitchFamily="34" charset="-122"/>
                <a:cs typeface="Microsoft YaHei" charset="-122"/>
              </a:endParaRPr>
            </a:p>
            <a:p>
              <a:pPr marL="342891" indent="-342891" defTabSz="1097253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kumimoji="1" lang="en-US" altLang="zh-CN" sz="1620" dirty="0">
                  <a:latin typeface="Noto Sans CJK SC Regular" panose="020B0500000000000000" pitchFamily="34" charset="-122"/>
                  <a:ea typeface="Noto Sans CJK SC Regular" panose="020B0500000000000000" pitchFamily="34" charset="-122"/>
                  <a:cs typeface="DIN" charset="0"/>
                </a:rPr>
                <a:t>NVIDIA</a:t>
              </a:r>
              <a:r>
                <a:rPr kumimoji="1" lang="zh-CN" altLang="en-US" sz="1620" dirty="0">
                  <a:latin typeface="Noto Sans CJK SC Regular" panose="020B0500000000000000" pitchFamily="34" charset="-122"/>
                  <a:ea typeface="Noto Sans CJK SC Regular" panose="020B0500000000000000" pitchFamily="34" charset="-122"/>
                  <a:cs typeface="DIN" charset="0"/>
                </a:rPr>
                <a:t> </a:t>
              </a:r>
              <a:r>
                <a:rPr kumimoji="1" lang="zh-CN" altLang="en-US" sz="1620" dirty="0">
                  <a:latin typeface="Noto Sans CJK SC Regular" panose="020B0500000000000000" pitchFamily="34" charset="-122"/>
                  <a:ea typeface="Noto Sans CJK SC Regular" panose="020B0500000000000000" pitchFamily="34" charset="-122"/>
                  <a:cs typeface="Microsoft YaHei" charset="-122"/>
                </a:rPr>
                <a:t>“开发者认证</a:t>
              </a:r>
              <a:r>
                <a:rPr kumimoji="1" lang="en-US" altLang="zh-CN" sz="1620" dirty="0">
                  <a:latin typeface="Noto Sans CJK SC Regular" panose="020B0500000000000000" pitchFamily="34" charset="-122"/>
                  <a:ea typeface="Noto Sans CJK SC Regular" panose="020B0500000000000000" pitchFamily="34" charset="-122"/>
                  <a:cs typeface="Microsoft YaHei" charset="-122"/>
                </a:rPr>
                <a:t>”</a:t>
              </a:r>
              <a:r>
                <a:rPr kumimoji="1" lang="zh-CN" altLang="en-US" sz="1620" dirty="0">
                  <a:latin typeface="Noto Sans CJK SC Regular" panose="020B0500000000000000" pitchFamily="34" charset="-122"/>
                  <a:ea typeface="Noto Sans CJK SC Regular" panose="020B0500000000000000" pitchFamily="34" charset="-122"/>
                  <a:cs typeface="Microsoft YaHei" charset="-122"/>
                </a:rPr>
                <a:t>证书，构建职场竞争力</a:t>
              </a:r>
              <a:endParaRPr kumimoji="1" lang="en-US" sz="1620" dirty="0">
                <a:latin typeface="Noto Sans CJK SC Regular" panose="020B0500000000000000" pitchFamily="34" charset="-122"/>
                <a:ea typeface="Noto Sans CJK SC Regular" panose="020B0500000000000000" pitchFamily="34" charset="-122"/>
              </a:endParaRPr>
            </a:p>
          </p:txBody>
        </p:sp>
        <p:pic>
          <p:nvPicPr>
            <p:cNvPr id="36" name="图片 3">
              <a:extLst>
                <a:ext uri="{FF2B5EF4-FFF2-40B4-BE49-F238E27FC236}">
                  <a16:creationId xmlns:a16="http://schemas.microsoft.com/office/drawing/2014/main" id="{E3AEA853-115B-4D7C-9CAD-D3D3297DBD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11868" y="2873876"/>
              <a:ext cx="677602" cy="585480"/>
            </a:xfrm>
            <a:prstGeom prst="rect">
              <a:avLst/>
            </a:prstGeom>
          </p:spPr>
        </p:pic>
        <p:pic>
          <p:nvPicPr>
            <p:cNvPr id="37" name="Shape 575">
              <a:extLst>
                <a:ext uri="{FF2B5EF4-FFF2-40B4-BE49-F238E27FC236}">
                  <a16:creationId xmlns:a16="http://schemas.microsoft.com/office/drawing/2014/main" id="{4D9E54F1-488A-4372-B27C-1FE87D761803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1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07455" y="3003145"/>
              <a:ext cx="1110546" cy="23148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D833CB95-7B88-49B2-9457-3815F1DE64F3}"/>
              </a:ext>
            </a:extLst>
          </p:cNvPr>
          <p:cNvPicPr/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4938" y="4190778"/>
            <a:ext cx="1265363" cy="12752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1E601D-752E-40C7-8684-7454F6777744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4246" y="2218937"/>
            <a:ext cx="1450806" cy="141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3741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/>
          <p:nvPr/>
        </p:nvSpPr>
        <p:spPr>
          <a:xfrm>
            <a:off x="0" y="0"/>
            <a:ext cx="4388885" cy="61721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Shape 571"/>
          <p:cNvSpPr txBox="1"/>
          <p:nvPr/>
        </p:nvSpPr>
        <p:spPr>
          <a:xfrm>
            <a:off x="0" y="2790633"/>
            <a:ext cx="4388885" cy="5909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zh-CN" altLang="en-US" sz="3600" b="1" i="0" u="none" strike="noStrike" cap="none" dirty="0">
                <a:solidFill>
                  <a:schemeClr val="tx1"/>
                </a:solidFill>
                <a:latin typeface="Noto Sans CJK SC Regular" panose="020B0500000000000000" pitchFamily="34" charset="-128"/>
                <a:ea typeface="Noto Sans CJK SC Regular" panose="020B0500000000000000" pitchFamily="34" charset="-128"/>
                <a:cs typeface="Arial"/>
                <a:sym typeface="Arial"/>
              </a:rPr>
              <a:t>主题</a:t>
            </a:r>
          </a:p>
        </p:txBody>
      </p:sp>
      <p:sp>
        <p:nvSpPr>
          <p:cNvPr id="572" name="Shape 572"/>
          <p:cNvSpPr txBox="1"/>
          <p:nvPr/>
        </p:nvSpPr>
        <p:spPr>
          <a:xfrm>
            <a:off x="4896464" y="870112"/>
            <a:ext cx="5751870" cy="443198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lang="zh-CN" altLang="en-US" sz="2000" b="0" i="0" u="none" strike="noStrike" cap="none" dirty="0">
                <a:solidFill>
                  <a:schemeClr val="dk2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概览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endParaRPr lang="zh-CN" altLang="en-US" sz="2000" dirty="0">
              <a:solidFill>
                <a:schemeClr val="dk2"/>
              </a:solidFill>
              <a:latin typeface="Trebuchet MS" panose="020B0603020202020204" pitchFamily="34" charset="0"/>
              <a:ea typeface="Noto Sans CJK SC Regular" panose="020B0500000000000000" pitchFamily="34" charset="-128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 altLang="zh-CN" sz="2000" dirty="0">
                <a:solidFill>
                  <a:schemeClr val="dk2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</a:rPr>
              <a:t>RNN </a:t>
            </a:r>
            <a:r>
              <a:rPr lang="zh-CN" altLang="en-US" sz="2000" dirty="0">
                <a:solidFill>
                  <a:schemeClr val="dk2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</a:rPr>
              <a:t>网络</a:t>
            </a:r>
            <a:endParaRPr lang="zh-CN" altLang="en-US" sz="2000" b="0" i="0" u="none" strike="noStrike" cap="none" dirty="0">
              <a:solidFill>
                <a:schemeClr val="dk2"/>
              </a:solidFill>
              <a:latin typeface="Trebuchet MS" panose="020B0603020202020204" pitchFamily="34" charset="0"/>
              <a:ea typeface="Noto Sans CJK SC Regular" panose="020B0500000000000000" pitchFamily="34" charset="-128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lang="zh-CN" altLang="en-US" sz="2000" dirty="0">
                <a:solidFill>
                  <a:schemeClr val="dk2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</a:rPr>
              <a:t>独热编码</a:t>
            </a:r>
            <a:endParaRPr lang="zh-CN" altLang="en-US" sz="2000" b="0" i="0" u="none" strike="noStrike" cap="none" dirty="0">
              <a:solidFill>
                <a:schemeClr val="dk2"/>
              </a:solidFill>
              <a:latin typeface="Trebuchet MS" panose="020B0603020202020204" pitchFamily="34" charset="0"/>
              <a:ea typeface="Noto Sans CJK SC Regular" panose="020B0500000000000000" pitchFamily="34" charset="-128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lang="zh-CN" altLang="en-US" sz="2000" b="0" i="0" u="none" strike="noStrike" cap="none" dirty="0">
                <a:solidFill>
                  <a:schemeClr val="dk2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实验</a:t>
            </a:r>
          </a:p>
          <a:p>
            <a:pPr marL="914400" marR="0" lvl="5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lang="zh-CN" altLang="en-US" sz="2000" b="0" i="0" u="none" strike="noStrike" cap="none" dirty="0">
                <a:solidFill>
                  <a:schemeClr val="dk2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讨论 </a:t>
            </a:r>
            <a:r>
              <a:rPr lang="en-US" altLang="zh-CN" sz="2000" b="0" i="0" u="none" strike="noStrike" cap="none" dirty="0">
                <a:solidFill>
                  <a:schemeClr val="dk2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/ </a:t>
            </a:r>
            <a:r>
              <a:rPr lang="zh-CN" altLang="en-US" sz="2000" b="0" i="0" u="none" strike="noStrike" cap="none" dirty="0">
                <a:solidFill>
                  <a:schemeClr val="dk2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概述</a:t>
            </a:r>
          </a:p>
          <a:p>
            <a:pPr marL="914400" marR="0" lvl="2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lang="zh-CN" altLang="en-US" sz="2000" b="0" i="0" u="none" strike="noStrike" cap="none" dirty="0">
                <a:solidFill>
                  <a:schemeClr val="dk2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启动实验环境</a:t>
            </a:r>
          </a:p>
          <a:p>
            <a:pPr marL="914400" marR="0" lvl="2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lang="zh-CN" altLang="en-US" sz="2000" b="0" i="0" u="none" strike="noStrike" cap="none" dirty="0">
                <a:solidFill>
                  <a:schemeClr val="dk2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  <a:cs typeface="Arial"/>
                <a:sym typeface="Arial"/>
              </a:rPr>
              <a:t>实验回顾</a:t>
            </a:r>
          </a:p>
        </p:txBody>
      </p:sp>
    </p:spTree>
    <p:extLst>
      <p:ext uri="{BB962C8B-B14F-4D97-AF65-F5344CB8AC3E}">
        <p14:creationId xmlns:p14="http://schemas.microsoft.com/office/powerpoint/2010/main" val="890879804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 txBox="1">
            <a:spLocks noGrp="1"/>
          </p:cNvSpPr>
          <p:nvPr>
            <p:ph type="title" idx="4294967295"/>
          </p:nvPr>
        </p:nvSpPr>
        <p:spPr>
          <a:xfrm>
            <a:off x="663409" y="2642063"/>
            <a:ext cx="9292561" cy="6001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rebuchet MS"/>
              <a:buNone/>
            </a:pPr>
            <a:r>
              <a:rPr lang="zh-CN" altLang="en-US" cap="none" dirty="0">
                <a:solidFill>
                  <a:schemeClr val="lt1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  <a:cs typeface="Trebuchet MS"/>
                <a:sym typeface="Trebuchet MS"/>
              </a:rPr>
              <a:t>概述</a:t>
            </a:r>
            <a:endParaRPr lang="zh-CN" altLang="en-US" sz="3600" b="1" i="0" u="none" strike="noStrike" cap="none" dirty="0">
              <a:solidFill>
                <a:schemeClr val="lt1"/>
              </a:solidFill>
              <a:latin typeface="Noto Sans CJK SC Bold" panose="020B0800000000000000" pitchFamily="34" charset="-122"/>
              <a:ea typeface="Noto Sans CJK SC Bold" panose="020B0800000000000000" pitchFamily="34" charset="-122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515919080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C0873-6CA8-4CDF-B318-A50125BE4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非图像数据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AB438-CAF8-42AE-A4DF-FAA89B739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ea typeface="Noto Sans CJK SC Regular" panose="020B0500000000000000" pitchFamily="34" charset="-128"/>
              </a:rPr>
              <a:t>转换为图像</a:t>
            </a:r>
          </a:p>
          <a:p>
            <a:pPr lvl="1"/>
            <a:r>
              <a:rPr lang="zh-CN" altLang="en-US" dirty="0">
                <a:ea typeface="Noto Sans CJK SC Regular" panose="020B0500000000000000" pitchFamily="34" charset="-128"/>
              </a:rPr>
              <a:t>声波</a:t>
            </a:r>
          </a:p>
          <a:p>
            <a:pPr lvl="1"/>
            <a:r>
              <a:rPr lang="zh-CN" altLang="en-US" dirty="0">
                <a:ea typeface="Noto Sans CJK SC Regular" panose="020B0500000000000000" pitchFamily="34" charset="-128"/>
              </a:rPr>
              <a:t>股票价格</a:t>
            </a:r>
          </a:p>
          <a:p>
            <a:r>
              <a:rPr lang="zh-CN" altLang="en-US" dirty="0">
                <a:ea typeface="Noto Sans CJK SC Regular" panose="020B0500000000000000" pitchFamily="34" charset="-128"/>
              </a:rPr>
              <a:t>新工作流程</a:t>
            </a:r>
          </a:p>
          <a:p>
            <a:pPr lvl="1"/>
            <a:r>
              <a:rPr lang="zh-CN" altLang="en-US" dirty="0">
                <a:ea typeface="Noto Sans CJK SC Regular" panose="020B0500000000000000" pitchFamily="34" charset="-128"/>
              </a:rPr>
              <a:t>不同的输入和输出类型</a:t>
            </a:r>
          </a:p>
          <a:p>
            <a:pPr lvl="1"/>
            <a:r>
              <a:rPr lang="zh-CN" altLang="en-US" dirty="0">
                <a:ea typeface="Noto Sans CJK SC Regular" panose="020B0500000000000000" pitchFamily="34" charset="-128"/>
              </a:rPr>
              <a:t>处理新的</a:t>
            </a:r>
            <a:r>
              <a:rPr lang="zh-CN" altLang="en-US" dirty="0"/>
              <a:t>参数</a:t>
            </a:r>
            <a:r>
              <a:rPr lang="zh-CN" altLang="en-US" dirty="0">
                <a:ea typeface="Noto Sans CJK SC Regular" panose="020B0500000000000000" pitchFamily="34" charset="-128"/>
              </a:rPr>
              <a:t>，例如时间</a:t>
            </a:r>
          </a:p>
          <a:p>
            <a:pPr lvl="1"/>
            <a:r>
              <a:rPr lang="zh-CN" altLang="en-US" dirty="0">
                <a:ea typeface="Noto Sans CJK SC Regular" panose="020B0500000000000000" pitchFamily="34" charset="-128"/>
              </a:rPr>
              <a:t>学习输入</a:t>
            </a:r>
            <a:r>
              <a:rPr lang="en-US" altLang="zh-CN" dirty="0">
                <a:ea typeface="Noto Sans CJK SC Regular" panose="020B0500000000000000" pitchFamily="34" charset="-128"/>
              </a:rPr>
              <a:t>--&gt;</a:t>
            </a:r>
            <a:r>
              <a:rPr lang="zh-CN" altLang="en-US" dirty="0">
                <a:ea typeface="Noto Sans CJK SC Regular" panose="020B0500000000000000" pitchFamily="34" charset="-128"/>
              </a:rPr>
              <a:t>输出映射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812A9B-829C-4414-A0DA-F562FDC1A8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4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图像分类与其他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6BBAB4-1138-451C-A158-F442CAADFB3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8982" y="1807720"/>
            <a:ext cx="2109631" cy="14016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B95CC1-AF60-4810-A0BE-D3B10A5F17A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6299" y="1788988"/>
            <a:ext cx="1600200" cy="14390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7F4052-188E-4A4D-9F52-F328CCF10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2297" y="4917640"/>
            <a:ext cx="4067175" cy="6762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E80545-7FE3-40DC-A9BA-2AF9091A4112}"/>
              </a:ext>
            </a:extLst>
          </p:cNvPr>
          <p:cNvSpPr txBox="1"/>
          <p:nvPr/>
        </p:nvSpPr>
        <p:spPr>
          <a:xfrm>
            <a:off x="8837038" y="5015711"/>
            <a:ext cx="1071127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2800" b="1">
                <a:solidFill>
                  <a:schemeClr val="bg1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</a:rPr>
              <a:t>鹰</a:t>
            </a:r>
            <a:endParaRPr lang="zh-CN" altLang="en-US" sz="2800" b="1" dirty="0">
              <a:solidFill>
                <a:schemeClr val="bg1"/>
              </a:solidFill>
              <a:latin typeface="Trebuchet MS" panose="020B0603020202020204" pitchFamily="34" charset="0"/>
              <a:ea typeface="Noto Sans CJK SC Regular" panose="020B0500000000000000" pitchFamily="34" charset="-128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B96E697-B4A7-4977-B3EB-DF3EBF2EA733}"/>
              </a:ext>
            </a:extLst>
          </p:cNvPr>
          <p:cNvGrpSpPr/>
          <p:nvPr/>
        </p:nvGrpSpPr>
        <p:grpSpPr>
          <a:xfrm>
            <a:off x="4686299" y="3402562"/>
            <a:ext cx="1290738" cy="1449034"/>
            <a:chOff x="4686299" y="3402562"/>
            <a:chExt cx="1290738" cy="144903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3853BBC-BCE7-4E55-8F17-98D410977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1661" y="3402562"/>
              <a:ext cx="744223" cy="1058439"/>
            </a:xfrm>
            <a:prstGeom prst="rect">
              <a:avLst/>
            </a:prstGeom>
            <a:ln>
              <a:solidFill>
                <a:srgbClr val="76B900"/>
              </a:solidFill>
            </a:ln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7DCE080-1211-4DE9-927F-D8DC9338027C}"/>
                </a:ext>
              </a:extLst>
            </p:cNvPr>
            <p:cNvSpPr/>
            <p:nvPr/>
          </p:nvSpPr>
          <p:spPr>
            <a:xfrm>
              <a:off x="4686299" y="4543819"/>
              <a:ext cx="129073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kern="0" dirty="0">
                  <a:solidFill>
                    <a:prstClr val="black"/>
                  </a:solidFill>
                  <a:latin typeface="Arial" panose="020B0604020202020204" pitchFamily="34" charset="0"/>
                  <a:ea typeface="Noto Sans CJK SC Regular" panose="020B0500000000000000" pitchFamily="34" charset="-128"/>
                  <a:cs typeface="Arial" pitchFamily="34" charset="0"/>
                </a:rPr>
                <a:t>深度神经网络</a:t>
              </a:r>
              <a:endParaRPr lang="zh-CN" altLang="en-US" dirty="0">
                <a:solidFill>
                  <a:srgbClr val="FFFFFF"/>
                </a:solidFill>
                <a:latin typeface="Arial" panose="020B0604020202020204" pitchFamily="34" charset="0"/>
                <a:ea typeface="Noto Sans CJK SC Regular" panose="020B0500000000000000" pitchFamily="34" charset="-128"/>
              </a:endParaRPr>
            </a:p>
          </p:txBody>
        </p:sp>
      </p:grp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33116E8-8FF3-48D0-BD6D-E00AA75B8F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ea typeface="Noto Sans CJK SC Regular" panose="020B0500000000000000" pitchFamily="34" charset="-128"/>
              </a:rPr>
              <a:t>数据</a:t>
            </a:r>
            <a:r>
              <a:rPr lang="zh-CN" altLang="en-US" dirty="0"/>
              <a:t>流分类器</a:t>
            </a:r>
            <a:endParaRPr lang="zh-CN" altLang="en-US" dirty="0">
              <a:ea typeface="Noto Sans CJK SC Regular" panose="020B0500000000000000" pitchFamily="34" charset="-128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063E6E78-9262-4D43-A030-BC7097DD622A}"/>
              </a:ext>
            </a:extLst>
          </p:cNvPr>
          <p:cNvSpPr/>
          <p:nvPr/>
        </p:nvSpPr>
        <p:spPr>
          <a:xfrm>
            <a:off x="3544866" y="2379945"/>
            <a:ext cx="601249" cy="263047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4325A47-6C7D-4C41-9270-6E041E34FBBC}"/>
              </a:ext>
            </a:extLst>
          </p:cNvPr>
          <p:cNvSpPr/>
          <p:nvPr/>
        </p:nvSpPr>
        <p:spPr>
          <a:xfrm>
            <a:off x="8144006" y="5124252"/>
            <a:ext cx="601249" cy="263047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7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 txBox="1">
            <a:spLocks noGrp="1"/>
          </p:cNvSpPr>
          <p:nvPr>
            <p:ph type="title" idx="4294967295"/>
          </p:nvPr>
        </p:nvSpPr>
        <p:spPr>
          <a:xfrm>
            <a:off x="643531" y="2731515"/>
            <a:ext cx="9292561" cy="6001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rebuchet MS"/>
              <a:buNone/>
            </a:pPr>
            <a:r>
              <a:rPr lang="en-US" altLang="zh-CN" cap="none" dirty="0">
                <a:solidFill>
                  <a:schemeClr val="lt1"/>
                </a:solidFill>
                <a:ea typeface="Noto Sans CJK SC Regular" panose="020B0500000000000000" pitchFamily="34" charset="-128"/>
                <a:cs typeface="Trebuchet MS"/>
                <a:sym typeface="Trebuchet MS"/>
              </a:rPr>
              <a:t>RNN </a:t>
            </a:r>
            <a:r>
              <a:rPr lang="zh-CN" altLang="en-US" cap="none" dirty="0">
                <a:solidFill>
                  <a:schemeClr val="lt1"/>
                </a:solidFill>
                <a:latin typeface="Noto Sans CJK SC Bold" panose="020B0800000000000000" pitchFamily="34" charset="-122"/>
                <a:ea typeface="Noto Sans CJK SC Bold" panose="020B0800000000000000" pitchFamily="34" charset="-122"/>
                <a:cs typeface="Trebuchet MS"/>
                <a:sym typeface="Trebuchet MS"/>
              </a:rPr>
              <a:t>网络</a:t>
            </a:r>
            <a:br>
              <a:rPr lang="zh-CN" altLang="en-US" cap="none" dirty="0">
                <a:solidFill>
                  <a:schemeClr val="lt1"/>
                </a:solidFill>
                <a:ea typeface="Noto Sans CJK SC Regular" panose="020B0500000000000000" pitchFamily="34" charset="-128"/>
                <a:cs typeface="Trebuchet MS"/>
                <a:sym typeface="Trebuchet MS"/>
              </a:rPr>
            </a:br>
            <a:endParaRPr lang="zh-CN" altLang="en-US" sz="3600" b="1" i="0" u="none" strike="noStrike" cap="none" dirty="0">
              <a:solidFill>
                <a:schemeClr val="lt1"/>
              </a:solidFill>
              <a:ea typeface="Noto Sans CJK SC Regular" panose="020B0500000000000000" pitchFamily="34" charset="-128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702770182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latin typeface="Noto Sans CJK SC Bold" panose="020B0800000000000000" pitchFamily="34" charset="-122"/>
                <a:ea typeface="Noto Sans CJK SC Bold" panose="020B0800000000000000" pitchFamily="34" charset="-122"/>
              </a:rPr>
              <a:t>生成语言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>
              <a:ea typeface="Noto Sans CJK SC Regular" panose="020B0500000000000000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70047B-05A5-4502-822C-7C4AFDC87C7C}"/>
              </a:ext>
            </a:extLst>
          </p:cNvPr>
          <p:cNvSpPr txBox="1"/>
          <p:nvPr/>
        </p:nvSpPr>
        <p:spPr>
          <a:xfrm>
            <a:off x="390618" y="1750772"/>
            <a:ext cx="1213795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2800" b="1">
                <a:solidFill>
                  <a:schemeClr val="bg1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</a:rPr>
              <a:t>“</a:t>
            </a:r>
            <a:r>
              <a:rPr lang="en-US" altLang="zh-CN" sz="2800" b="1">
                <a:solidFill>
                  <a:schemeClr val="bg1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</a:rPr>
              <a:t>My”</a:t>
            </a:r>
            <a:endParaRPr lang="en-US" altLang="zh-CN" sz="2800" b="1" dirty="0">
              <a:solidFill>
                <a:schemeClr val="bg1"/>
              </a:solidFill>
              <a:latin typeface="Trebuchet MS" panose="020B0603020202020204" pitchFamily="34" charset="0"/>
              <a:ea typeface="Noto Sans CJK SC Regular" panose="020B0500000000000000" pitchFamily="34" charset="-12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7F0875-B549-4C00-8250-A9BDA50AF9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0171" y="1831116"/>
            <a:ext cx="5111943" cy="36642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555748B-5A6C-4569-BA37-D07AFFD38104}"/>
              </a:ext>
            </a:extLst>
          </p:cNvPr>
          <p:cNvGrpSpPr/>
          <p:nvPr/>
        </p:nvGrpSpPr>
        <p:grpSpPr>
          <a:xfrm>
            <a:off x="4483872" y="2254395"/>
            <a:ext cx="2344091" cy="2982484"/>
            <a:chOff x="7556453" y="2317863"/>
            <a:chExt cx="2344091" cy="298248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518219-5946-44FC-8960-4433228EF2F2}"/>
                </a:ext>
              </a:extLst>
            </p:cNvPr>
            <p:cNvSpPr/>
            <p:nvPr/>
          </p:nvSpPr>
          <p:spPr>
            <a:xfrm>
              <a:off x="8207058" y="3024482"/>
              <a:ext cx="809625" cy="94297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6D9A9FD-05BD-4072-A392-F5FE72631645}"/>
                </a:ext>
              </a:extLst>
            </p:cNvPr>
            <p:cNvCxnSpPr>
              <a:endCxn id="23" idx="0"/>
            </p:cNvCxnSpPr>
            <p:nvPr/>
          </p:nvCxnSpPr>
          <p:spPr>
            <a:xfrm>
              <a:off x="8618637" y="2317863"/>
              <a:ext cx="1090989" cy="628267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DD18BC2-4173-4F3B-8F39-0A2D6FA207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0329" y="4144217"/>
              <a:ext cx="1" cy="758974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6D2E1920-D714-4B9E-9E4D-99C0EA658695}"/>
                </a:ext>
              </a:extLst>
            </p:cNvPr>
            <p:cNvSpPr/>
            <p:nvPr/>
          </p:nvSpPr>
          <p:spPr>
            <a:xfrm>
              <a:off x="8807133" y="3130448"/>
              <a:ext cx="819151" cy="597693"/>
            </a:xfrm>
            <a:prstGeom prst="arc">
              <a:avLst>
                <a:gd name="adj1" fmla="val 16200000"/>
                <a:gd name="adj2" fmla="val 6098018"/>
              </a:avLst>
            </a:prstGeom>
            <a:noFill/>
            <a:ln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9C2E726-1AE8-410D-BCE9-2D7E97CEE005}"/>
                </a:ext>
              </a:extLst>
            </p:cNvPr>
            <p:cNvSpPr txBox="1"/>
            <p:nvPr/>
          </p:nvSpPr>
          <p:spPr>
            <a:xfrm>
              <a:off x="9518708" y="2946130"/>
              <a:ext cx="38183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 pitchFamily="34" charset="0"/>
                  <a:ea typeface="Noto Sans CJK SC Regular" panose="020B0500000000000000" pitchFamily="34" charset="-128"/>
                  <a:cs typeface="+mn-cs"/>
                </a:rPr>
                <a:t>W</a:t>
              </a:r>
              <a:endParaRPr kumimoji="0" lang="en-US" altLang="zh-CN" sz="18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Noto Sans CJK SC Regular" panose="020B0500000000000000" pitchFamily="34" charset="-128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0943535-9485-4F13-92BC-317AEB221319}"/>
                </a:ext>
              </a:extLst>
            </p:cNvPr>
            <p:cNvSpPr txBox="1"/>
            <p:nvPr/>
          </p:nvSpPr>
          <p:spPr>
            <a:xfrm>
              <a:off x="8383603" y="3307208"/>
              <a:ext cx="53893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 pitchFamily="34" charset="0"/>
                  <a:ea typeface="Noto Sans CJK SC Regular" panose="020B0500000000000000" pitchFamily="34" charset="-128"/>
                  <a:cs typeface="+mn-cs"/>
                </a:rPr>
                <a:t>s(t)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B0B725-0FDD-4255-AB0F-58D88C751D6B}"/>
                </a:ext>
              </a:extLst>
            </p:cNvPr>
            <p:cNvSpPr txBox="1"/>
            <p:nvPr/>
          </p:nvSpPr>
          <p:spPr>
            <a:xfrm>
              <a:off x="7556453" y="4931015"/>
              <a:ext cx="23374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 panose="020B0603020202020204" pitchFamily="34" charset="0"/>
                  <a:ea typeface="Noto Sans CJK SC Regular" panose="020B0500000000000000" pitchFamily="34" charset="-128"/>
                  <a:cs typeface="+mn-cs"/>
                </a:rPr>
                <a:t>[0,0,0,0,1,0,0,0,0,0]</a:t>
              </a:r>
              <a:endParaRPr kumimoji="0" lang="en-US" altLang="zh-CN" sz="18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Noto Sans CJK SC Regular" panose="020B0500000000000000" pitchFamily="34" charset="-128"/>
                <a:cs typeface="+mn-cs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C9C6563-71BA-4701-961C-AA9D1996BDC4}"/>
              </a:ext>
            </a:extLst>
          </p:cNvPr>
          <p:cNvSpPr txBox="1"/>
          <p:nvPr/>
        </p:nvSpPr>
        <p:spPr>
          <a:xfrm>
            <a:off x="7672379" y="4812147"/>
            <a:ext cx="1313181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2800" b="1">
                <a:solidFill>
                  <a:schemeClr val="bg1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</a:rPr>
              <a:t>“</a:t>
            </a:r>
            <a:r>
              <a:rPr lang="en-US" altLang="zh-CN" sz="2800" b="1">
                <a:solidFill>
                  <a:schemeClr val="bg1"/>
                </a:solidFill>
                <a:latin typeface="Trebuchet MS" panose="020B0603020202020204" pitchFamily="34" charset="0"/>
                <a:ea typeface="Noto Sans CJK SC Regular" panose="020B0500000000000000" pitchFamily="34" charset="-128"/>
              </a:rPr>
              <a:t>Pet”</a:t>
            </a:r>
            <a:endParaRPr lang="en-US" altLang="zh-CN" sz="2800" b="1" dirty="0">
              <a:solidFill>
                <a:schemeClr val="bg1"/>
              </a:solidFill>
              <a:latin typeface="Trebuchet MS" panose="020B0603020202020204" pitchFamily="34" charset="0"/>
              <a:ea typeface="Noto Sans CJK SC Regular" panose="020B0500000000000000" pitchFamily="34" charset="-128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6B7EA0A2-FBED-4F90-B8B0-564ECB9FE242}"/>
              </a:ext>
            </a:extLst>
          </p:cNvPr>
          <p:cNvSpPr/>
          <p:nvPr/>
        </p:nvSpPr>
        <p:spPr>
          <a:xfrm>
            <a:off x="1945024" y="1831116"/>
            <a:ext cx="611449" cy="32844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8B0DA70-BEF0-4BF6-BC5A-63E34E6C43C3}"/>
              </a:ext>
            </a:extLst>
          </p:cNvPr>
          <p:cNvSpPr/>
          <p:nvPr/>
        </p:nvSpPr>
        <p:spPr>
          <a:xfrm>
            <a:off x="6935540" y="4908433"/>
            <a:ext cx="611449" cy="32844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6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3_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8_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9_Title &amp; Bullet">
  <a:themeElements>
    <a:clrScheme name="Custom 4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0C34BD"/>
      </a:accent3>
      <a:accent4>
        <a:srgbClr val="4A4A4A"/>
      </a:accent4>
      <a:accent5>
        <a:srgbClr val="6E6E6E"/>
      </a:accent5>
      <a:accent6>
        <a:srgbClr val="0071C5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400" dirty="0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LI_Template_final.potx [Read-Only]" id="{70BAD3EC-A755-43B2-B29F-55B313885A7C}" vid="{4531EE54-B03D-436A-828A-1AB6379A8773}"/>
    </a:ext>
  </a:extLst>
</a:theme>
</file>

<file path=ppt/theme/theme7.xml><?xml version="1.0" encoding="utf-8"?>
<a:theme xmlns:a="http://schemas.openxmlformats.org/drawingml/2006/main" name="2_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23996</TotalTime>
  <Words>1137</Words>
  <Application>Microsoft Office PowerPoint</Application>
  <PresentationFormat>Custom</PresentationFormat>
  <Paragraphs>262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24</vt:i4>
      </vt:variant>
    </vt:vector>
  </HeadingPairs>
  <TitlesOfParts>
    <vt:vector size="46" baseType="lpstr">
      <vt:lpstr>宋体</vt:lpstr>
      <vt:lpstr>Noto Sans CJK SC Regular</vt:lpstr>
      <vt:lpstr>Microsoft YaHei</vt:lpstr>
      <vt:lpstr>DIN</vt:lpstr>
      <vt:lpstr>Questrial</vt:lpstr>
      <vt:lpstr>Noto Sans Symbols</vt:lpstr>
      <vt:lpstr>MS PGothic</vt:lpstr>
      <vt:lpstr>Wingdings</vt:lpstr>
      <vt:lpstr>Noto Sans Mono CJK SC Bold</vt:lpstr>
      <vt:lpstr>Arial</vt:lpstr>
      <vt:lpstr>Trebuchet MS</vt:lpstr>
      <vt:lpstr>Noto Sans CJK SC Bold</vt:lpstr>
      <vt:lpstr>华文新魏</vt:lpstr>
      <vt:lpstr>MS PGothic</vt:lpstr>
      <vt:lpstr>Century Gothic</vt:lpstr>
      <vt:lpstr>3_Title &amp; Bullet</vt:lpstr>
      <vt:lpstr>1_Title &amp; Bullet</vt:lpstr>
      <vt:lpstr>4_Title &amp; Bullet</vt:lpstr>
      <vt:lpstr>18_Title &amp; Bullet</vt:lpstr>
      <vt:lpstr>19_Title &amp; Bullet</vt:lpstr>
      <vt:lpstr>5_Title &amp; Bullet</vt:lpstr>
      <vt:lpstr>2_Title &amp; Bullet</vt:lpstr>
      <vt:lpstr>使用 TensorFlow 生成文字</vt:lpstr>
      <vt:lpstr>PowerPoint Presentation</vt:lpstr>
      <vt:lpstr>深度学习和加速计算培训 </vt:lpstr>
      <vt:lpstr>PowerPoint Presentation</vt:lpstr>
      <vt:lpstr>概述</vt:lpstr>
      <vt:lpstr>非图像数据</vt:lpstr>
      <vt:lpstr>图像分类与其他</vt:lpstr>
      <vt:lpstr>RNN 网络 </vt:lpstr>
      <vt:lpstr>生成语言</vt:lpstr>
      <vt:lpstr>RNN 网络示例</vt:lpstr>
      <vt:lpstr>RNN示例</vt:lpstr>
      <vt:lpstr>时间序列信息</vt:lpstr>
      <vt:lpstr>独热编码 </vt:lpstr>
      <vt:lpstr>独热编码</vt:lpstr>
      <vt:lpstr>单词和句子生成实验</vt:lpstr>
      <vt:lpstr>实验任务 1</vt:lpstr>
      <vt:lpstr>实验任务 2</vt:lpstr>
      <vt:lpstr>实验回顾</vt:lpstr>
      <vt:lpstr>实验任务 1</vt:lpstr>
      <vt:lpstr>实验任务 2</vt:lpstr>
      <vt:lpstr>第 2 部分：递归神经网络</vt:lpstr>
      <vt:lpstr>更多资源</vt:lpstr>
      <vt:lpstr>DLI 培训合作伙伴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with Deep Learning</dc:title>
  <dc:creator>Michael Mendelson</dc:creator>
  <cp:lastModifiedBy>Vicky Shi</cp:lastModifiedBy>
  <cp:revision>135</cp:revision>
  <dcterms:modified xsi:type="dcterms:W3CDTF">2018-11-01T06:52:38Z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b558183-044c-4105-8d9c-cea02a2a3d86_Enabled">
    <vt:lpwstr>True</vt:lpwstr>
  </property>
  <property fmtid="{D5CDD505-2E9C-101B-9397-08002B2CF9AE}" pid="3" name="MSIP_Label_6b558183-044c-4105-8d9c-cea02a2a3d86_SiteId">
    <vt:lpwstr>43083d15-7273-40c1-b7db-39efd9ccc17a</vt:lpwstr>
  </property>
  <property fmtid="{D5CDD505-2E9C-101B-9397-08002B2CF9AE}" pid="4" name="MSIP_Label_6b558183-044c-4105-8d9c-cea02a2a3d86_Ref">
    <vt:lpwstr>https://api.informationprotection.azure.com/api/43083d15-7273-40c1-b7db-39efd9ccc17a</vt:lpwstr>
  </property>
  <property fmtid="{D5CDD505-2E9C-101B-9397-08002B2CF9AE}" pid="5" name="MSIP_Label_6b558183-044c-4105-8d9c-cea02a2a3d86_Owner">
    <vt:lpwstr>ckillam@nvidia.com</vt:lpwstr>
  </property>
  <property fmtid="{D5CDD505-2E9C-101B-9397-08002B2CF9AE}" pid="6" name="MSIP_Label_6b558183-044c-4105-8d9c-cea02a2a3d86_SetDate">
    <vt:lpwstr>2018-06-06T16:40:51.1937974-07:00</vt:lpwstr>
  </property>
  <property fmtid="{D5CDD505-2E9C-101B-9397-08002B2CF9AE}" pid="7" name="MSIP_Label_6b558183-044c-4105-8d9c-cea02a2a3d86_Name">
    <vt:lpwstr>Unrestricted</vt:lpwstr>
  </property>
  <property fmtid="{D5CDD505-2E9C-101B-9397-08002B2CF9AE}" pid="8" name="MSIP_Label_6b558183-044c-4105-8d9c-cea02a2a3d86_Application">
    <vt:lpwstr>Microsoft Azure Information Protection</vt:lpwstr>
  </property>
  <property fmtid="{D5CDD505-2E9C-101B-9397-08002B2CF9AE}" pid="9" name="MSIP_Label_6b558183-044c-4105-8d9c-cea02a2a3d86_Extended_MSFT_Method">
    <vt:lpwstr>Automatic</vt:lpwstr>
  </property>
  <property fmtid="{D5CDD505-2E9C-101B-9397-08002B2CF9AE}" pid="10" name="Sensitivity">
    <vt:lpwstr>Unrestricted</vt:lpwstr>
  </property>
</Properties>
</file>